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795444c0f4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49804f8054d43"/>
  </p:sldMasterIdLst>
  <p:sldIdLst>
    <p:sldId xmlns:r="http://schemas.openxmlformats.org/officeDocument/2006/relationships" id="256" r:id="R447aed0d2bce4763"/>
    <p:sldId xmlns:r="http://schemas.openxmlformats.org/officeDocument/2006/relationships" id="257" r:id="R0fd4381e66584368"/>
    <p:sldId xmlns:r="http://schemas.openxmlformats.org/officeDocument/2006/relationships" id="258" r:id="R62fc093331304ecf"/>
    <p:sldId xmlns:r="http://schemas.openxmlformats.org/officeDocument/2006/relationships" id="259" r:id="R173664bfeeb940a6"/>
    <p:sldId xmlns:r="http://schemas.openxmlformats.org/officeDocument/2006/relationships" id="260" r:id="R4d79628f04874a1d"/>
    <p:sldId xmlns:r="http://schemas.openxmlformats.org/officeDocument/2006/relationships" id="261" r:id="R1969d888488e4471"/>
    <p:sldId xmlns:r="http://schemas.openxmlformats.org/officeDocument/2006/relationships" id="262" r:id="R2da5c31b4784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49804f8054d43" /><Relationship Type="http://schemas.openxmlformats.org/officeDocument/2006/relationships/slide" Target="/ppt/slides/slide1.xml" Id="R447aed0d2bce4763" /><Relationship Type="http://schemas.openxmlformats.org/officeDocument/2006/relationships/slide" Target="/ppt/slides/slide2.xml" Id="R0fd4381e66584368" /><Relationship Type="http://schemas.openxmlformats.org/officeDocument/2006/relationships/slide" Target="/ppt/slides/slide3.xml" Id="R62fc093331304ecf" /><Relationship Type="http://schemas.openxmlformats.org/officeDocument/2006/relationships/slide" Target="/ppt/slides/slide4.xml" Id="R173664bfeeb940a6" /><Relationship Type="http://schemas.openxmlformats.org/officeDocument/2006/relationships/slide" Target="/ppt/slides/slide5.xml" Id="R4d79628f04874a1d" /><Relationship Type="http://schemas.openxmlformats.org/officeDocument/2006/relationships/slide" Target="/ppt/slides/slide6.xml" Id="R1969d888488e4471" /><Relationship Type="http://schemas.openxmlformats.org/officeDocument/2006/relationships/slide" Target="/ppt/slides/slide7.xml" Id="R2da5c31b4784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878e12d92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5542250934d87" /><Relationship Type="http://schemas.openxmlformats.org/officeDocument/2006/relationships/theme" Target="/ppt/slideMasters/theme/theme1.xml" Id="Rfe4f7bcc9e48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f554225093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98079a0d9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f7a60f509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fcf33bc03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dfc32d69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c42561a66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11e5798e74b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3df745d81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RUSTAND EIENDOM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2 493 899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PER RUSTAND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PER RUSTAND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Tårnvegen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ole.per@malermestrenerj.no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RUSTAND EIENDOM AS</a:t>
            </a:r>
          </a:p>
        </p:txBody>
      </p:sp>
    </p:spTree>
  </p:cSld>
  <p:clrMapOvr>
    <a:masterClrMapping xmlns:a="http://schemas.openxmlformats.org/drawingml/2006/main"/>
  </p:clrMapOvr>
</p:sld>
</file>