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033ff015ec44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3dc8d5fcbc40f5"/>
  </p:sldMasterIdLst>
  <p:sldIdLst>
    <p:sldId xmlns:r="http://schemas.openxmlformats.org/officeDocument/2006/relationships" id="256" r:id="Re90b1c37b1e54b77"/>
    <p:sldId xmlns:r="http://schemas.openxmlformats.org/officeDocument/2006/relationships" id="257" r:id="R6f394d7a872e4352"/>
    <p:sldId xmlns:r="http://schemas.openxmlformats.org/officeDocument/2006/relationships" id="258" r:id="Re2577ee013234966"/>
    <p:sldId xmlns:r="http://schemas.openxmlformats.org/officeDocument/2006/relationships" id="259" r:id="R8ffcf0b5a92c4896"/>
    <p:sldId xmlns:r="http://schemas.openxmlformats.org/officeDocument/2006/relationships" id="260" r:id="Rbb4cc5663efe426f"/>
    <p:sldId xmlns:r="http://schemas.openxmlformats.org/officeDocument/2006/relationships" id="261" r:id="R14cc646106624b68"/>
    <p:sldId xmlns:r="http://schemas.openxmlformats.org/officeDocument/2006/relationships" id="262" r:id="R87fe078684e84f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3dc8d5fcbc40f5" /><Relationship Type="http://schemas.openxmlformats.org/officeDocument/2006/relationships/slide" Target="/ppt/slides/slide1.xml" Id="Re90b1c37b1e54b77" /><Relationship Type="http://schemas.openxmlformats.org/officeDocument/2006/relationships/slide" Target="/ppt/slides/slide2.xml" Id="R6f394d7a872e4352" /><Relationship Type="http://schemas.openxmlformats.org/officeDocument/2006/relationships/slide" Target="/ppt/slides/slide3.xml" Id="Re2577ee013234966" /><Relationship Type="http://schemas.openxmlformats.org/officeDocument/2006/relationships/slide" Target="/ppt/slides/slide4.xml" Id="R8ffcf0b5a92c4896" /><Relationship Type="http://schemas.openxmlformats.org/officeDocument/2006/relationships/slide" Target="/ppt/slides/slide5.xml" Id="Rbb4cc5663efe426f" /><Relationship Type="http://schemas.openxmlformats.org/officeDocument/2006/relationships/slide" Target="/ppt/slides/slide6.xml" Id="R14cc646106624b68" /><Relationship Type="http://schemas.openxmlformats.org/officeDocument/2006/relationships/slide" Target="/ppt/slides/slide7.xml" Id="R87fe078684e84f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fdf300c8434b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4fc658586478b" /><Relationship Type="http://schemas.openxmlformats.org/officeDocument/2006/relationships/theme" Target="/ppt/slideMasters/theme/theme1.xml" Id="R3abc9a28220041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64fc65858647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f42acb6be41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c929d373b45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b97d041254b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a7deff02242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737edd41745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8f64ee16f49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a58a7bc384d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TOME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136 975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−149 523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−743 744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517 640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MEINERT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Kalvatrævegen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tore@kopervik.info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915 515 738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TOME AS</a:t>
            </a:r>
          </a:p>
        </p:txBody>
      </p:sp>
    </p:spTree>
  </p:cSld>
  <p:clrMapOvr>
    <a:masterClrMapping xmlns:a="http://schemas.openxmlformats.org/drawingml/2006/main"/>
  </p:clrMapOvr>
</p:sld>
</file>