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006cc856f440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81a7fce5364877"/>
  </p:sldMasterIdLst>
  <p:sldIdLst>
    <p:sldId xmlns:r="http://schemas.openxmlformats.org/officeDocument/2006/relationships" id="256" r:id="R8cffa473631d483e"/>
    <p:sldId xmlns:r="http://schemas.openxmlformats.org/officeDocument/2006/relationships" id="257" r:id="Rf1c02bfa8b21453e"/>
    <p:sldId xmlns:r="http://schemas.openxmlformats.org/officeDocument/2006/relationships" id="258" r:id="R469df381aef046b5"/>
    <p:sldId xmlns:r="http://schemas.openxmlformats.org/officeDocument/2006/relationships" id="259" r:id="R7c72d1ce9f4b4abc"/>
    <p:sldId xmlns:r="http://schemas.openxmlformats.org/officeDocument/2006/relationships" id="260" r:id="R7a9b3fba331844c5"/>
    <p:sldId xmlns:r="http://schemas.openxmlformats.org/officeDocument/2006/relationships" id="261" r:id="Redc58baa389a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1a7fce5364877" /><Relationship Type="http://schemas.openxmlformats.org/officeDocument/2006/relationships/slide" Target="/ppt/slides/slide1.xml" Id="R8cffa473631d483e" /><Relationship Type="http://schemas.openxmlformats.org/officeDocument/2006/relationships/slide" Target="/ppt/slides/slide2.xml" Id="Rf1c02bfa8b21453e" /><Relationship Type="http://schemas.openxmlformats.org/officeDocument/2006/relationships/slide" Target="/ppt/slides/slide3.xml" Id="R469df381aef046b5" /><Relationship Type="http://schemas.openxmlformats.org/officeDocument/2006/relationships/slide" Target="/ppt/slides/slide4.xml" Id="R7c72d1ce9f4b4abc" /><Relationship Type="http://schemas.openxmlformats.org/officeDocument/2006/relationships/slide" Target="/ppt/slides/slide5.xml" Id="R7a9b3fba331844c5" /><Relationship Type="http://schemas.openxmlformats.org/officeDocument/2006/relationships/slide" Target="/ppt/slides/slide6.xml" Id="Redc58baa389a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cc7aa9f88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3e1daf474d8c" /><Relationship Type="http://schemas.openxmlformats.org/officeDocument/2006/relationships/theme" Target="/ppt/slideMasters/theme/theme1.xml" Id="R0e5ea5e61821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53e1daf47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e3da2cdc645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82b183b6248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65cf1b78245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d47a920fc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cff4111ae4c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590404522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LUFTTRANSPORT RW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LUFTTRANSPORT RW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379 843 000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42 412 000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27 255 000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244 635 000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60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915 516 793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LUFTTRANSPORT RW AS</a:t>
            </a:r>
          </a:p>
        </p:txBody>
      </p:sp>
    </p:spTree>
  </p:cSld>
  <p:clrMapOvr>
    <a:masterClrMapping xmlns:a="http://schemas.openxmlformats.org/drawingml/2006/main"/>
  </p:clrMapOvr>
</p:sld>
</file>