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43600ab7f14f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a50fe1b65c4099"/>
  </p:sldMasterIdLst>
  <p:sldIdLst>
    <p:sldId xmlns:r="http://schemas.openxmlformats.org/officeDocument/2006/relationships" id="256" r:id="R2569909b4e3340f3"/>
    <p:sldId xmlns:r="http://schemas.openxmlformats.org/officeDocument/2006/relationships" id="257" r:id="R2b10237fd0be413d"/>
    <p:sldId xmlns:r="http://schemas.openxmlformats.org/officeDocument/2006/relationships" id="258" r:id="R8f64d64e2f7c4332"/>
    <p:sldId xmlns:r="http://schemas.openxmlformats.org/officeDocument/2006/relationships" id="259" r:id="Rdc4c5ee749fa4a6c"/>
    <p:sldId xmlns:r="http://schemas.openxmlformats.org/officeDocument/2006/relationships" id="260" r:id="Ra6daff7d17124c6b"/>
    <p:sldId xmlns:r="http://schemas.openxmlformats.org/officeDocument/2006/relationships" id="261" r:id="R527b3fc094d64075"/>
    <p:sldId xmlns:r="http://schemas.openxmlformats.org/officeDocument/2006/relationships" id="262" r:id="R340310b1152e4d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a50fe1b65c4099" /><Relationship Type="http://schemas.openxmlformats.org/officeDocument/2006/relationships/slide" Target="/ppt/slides/slide1.xml" Id="R2569909b4e3340f3" /><Relationship Type="http://schemas.openxmlformats.org/officeDocument/2006/relationships/slide" Target="/ppt/slides/slide2.xml" Id="R2b10237fd0be413d" /><Relationship Type="http://schemas.openxmlformats.org/officeDocument/2006/relationships/slide" Target="/ppt/slides/slide3.xml" Id="R8f64d64e2f7c4332" /><Relationship Type="http://schemas.openxmlformats.org/officeDocument/2006/relationships/slide" Target="/ppt/slides/slide4.xml" Id="Rdc4c5ee749fa4a6c" /><Relationship Type="http://schemas.openxmlformats.org/officeDocument/2006/relationships/slide" Target="/ppt/slides/slide5.xml" Id="Ra6daff7d17124c6b" /><Relationship Type="http://schemas.openxmlformats.org/officeDocument/2006/relationships/slide" Target="/ppt/slides/slide6.xml" Id="R527b3fc094d64075" /><Relationship Type="http://schemas.openxmlformats.org/officeDocument/2006/relationships/slide" Target="/ppt/slides/slide7.xml" Id="R340310b1152e4d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c91a11364946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97890af44a4e26" /><Relationship Type="http://schemas.openxmlformats.org/officeDocument/2006/relationships/theme" Target="/ppt/slideMasters/theme/theme1.xml" Id="Rdc1a2b616c0d4a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97890af44a4e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5be9eb4404c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99648d1604412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a3b5bee5194c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2a028d4bef43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382a9e8d5549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14656672d442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aa5db31a346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JGM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JGM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JGM AS ble etablert [år] og holder til i Fjell.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JGM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JGM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JGM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−35 906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914 997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12 993 989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13 169 538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JGM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GUNNAR MØVIK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JGM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Møvika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5357 Fjell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915 517 498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JGM AS</a:t>
            </a:r>
          </a:p>
        </p:txBody>
      </p:sp>
    </p:spTree>
  </p:cSld>
  <p:clrMapOvr>
    <a:masterClrMapping xmlns:a="http://schemas.openxmlformats.org/drawingml/2006/main"/>
  </p:clrMapOvr>
</p:sld>
</file>