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26c5ec5eca40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041b30545b4fa0"/>
  </p:sldMasterIdLst>
  <p:sldIdLst>
    <p:sldId xmlns:r="http://schemas.openxmlformats.org/officeDocument/2006/relationships" id="256" r:id="R8ec03451bc3b4986"/>
    <p:sldId xmlns:r="http://schemas.openxmlformats.org/officeDocument/2006/relationships" id="257" r:id="Rc655a4594c0f4fc0"/>
    <p:sldId xmlns:r="http://schemas.openxmlformats.org/officeDocument/2006/relationships" id="258" r:id="R71b312e0c78a482f"/>
    <p:sldId xmlns:r="http://schemas.openxmlformats.org/officeDocument/2006/relationships" id="259" r:id="R2f1b01680be94be8"/>
    <p:sldId xmlns:r="http://schemas.openxmlformats.org/officeDocument/2006/relationships" id="260" r:id="R6c378a6a68ff45f7"/>
    <p:sldId xmlns:r="http://schemas.openxmlformats.org/officeDocument/2006/relationships" id="261" r:id="R7352de0dd29f4985"/>
    <p:sldId xmlns:r="http://schemas.openxmlformats.org/officeDocument/2006/relationships" id="262" r:id="R9a6d835da66a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41b30545b4fa0" /><Relationship Type="http://schemas.openxmlformats.org/officeDocument/2006/relationships/slide" Target="/ppt/slides/slide1.xml" Id="R8ec03451bc3b4986" /><Relationship Type="http://schemas.openxmlformats.org/officeDocument/2006/relationships/slide" Target="/ppt/slides/slide2.xml" Id="Rc655a4594c0f4fc0" /><Relationship Type="http://schemas.openxmlformats.org/officeDocument/2006/relationships/slide" Target="/ppt/slides/slide3.xml" Id="R71b312e0c78a482f" /><Relationship Type="http://schemas.openxmlformats.org/officeDocument/2006/relationships/slide" Target="/ppt/slides/slide4.xml" Id="R2f1b01680be94be8" /><Relationship Type="http://schemas.openxmlformats.org/officeDocument/2006/relationships/slide" Target="/ppt/slides/slide5.xml" Id="R6c378a6a68ff45f7" /><Relationship Type="http://schemas.openxmlformats.org/officeDocument/2006/relationships/slide" Target="/ppt/slides/slide6.xml" Id="R7352de0dd29f4985" /><Relationship Type="http://schemas.openxmlformats.org/officeDocument/2006/relationships/slide" Target="/ppt/slides/slide7.xml" Id="R9a6d835da66a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dc973eb3b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b2588edf048da" /><Relationship Type="http://schemas.openxmlformats.org/officeDocument/2006/relationships/theme" Target="/ppt/slideMasters/theme/theme1.xml" Id="R0cc855eaa462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9b2588edf048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1be1de98b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c7c3cc6424e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571049ae644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e8ee3f61347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c71988bb447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c97ad5f564c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9a197153a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BEKKEN &amp; YTTERBØL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&amp; YTTERBØL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BEKKEN &amp; YTTERBØL INVEST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&amp; YTTERBØL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&amp; YTTERBØL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&amp; YTTERBØL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7 386 670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1 546 810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795 970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−1 201 048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6 307 658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&amp; YTTERBØL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BEKKEN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VICTORIA YTTERBØL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&amp; YTTERBØL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Torvlia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915 517 684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&amp; YTTERBØL INVEST AS</a:t>
            </a:r>
          </a:p>
        </p:txBody>
      </p:sp>
    </p:spTree>
  </p:cSld>
  <p:clrMapOvr>
    <a:masterClrMapping xmlns:a="http://schemas.openxmlformats.org/drawingml/2006/main"/>
  </p:clrMapOvr>
</p:sld>
</file>