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2da7ae30f74d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aa3491c12f44af"/>
  </p:sldMasterIdLst>
  <p:sldIdLst>
    <p:sldId xmlns:r="http://schemas.openxmlformats.org/officeDocument/2006/relationships" id="256" r:id="R95964526162540c1"/>
    <p:sldId xmlns:r="http://schemas.openxmlformats.org/officeDocument/2006/relationships" id="257" r:id="Ra2ac7fa80e774052"/>
    <p:sldId xmlns:r="http://schemas.openxmlformats.org/officeDocument/2006/relationships" id="258" r:id="R2be95e3c5c13449a"/>
    <p:sldId xmlns:r="http://schemas.openxmlformats.org/officeDocument/2006/relationships" id="259" r:id="Ra647cb00c7a74068"/>
    <p:sldId xmlns:r="http://schemas.openxmlformats.org/officeDocument/2006/relationships" id="260" r:id="Rcc30b428a9174ce6"/>
    <p:sldId xmlns:r="http://schemas.openxmlformats.org/officeDocument/2006/relationships" id="261" r:id="R349dbf62cb8d4bc8"/>
    <p:sldId xmlns:r="http://schemas.openxmlformats.org/officeDocument/2006/relationships" id="262" r:id="R50dcd37c285548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a3491c12f44af" /><Relationship Type="http://schemas.openxmlformats.org/officeDocument/2006/relationships/slide" Target="/ppt/slides/slide1.xml" Id="R95964526162540c1" /><Relationship Type="http://schemas.openxmlformats.org/officeDocument/2006/relationships/slide" Target="/ppt/slides/slide2.xml" Id="Ra2ac7fa80e774052" /><Relationship Type="http://schemas.openxmlformats.org/officeDocument/2006/relationships/slide" Target="/ppt/slides/slide3.xml" Id="R2be95e3c5c13449a" /><Relationship Type="http://schemas.openxmlformats.org/officeDocument/2006/relationships/slide" Target="/ppt/slides/slide4.xml" Id="Ra647cb00c7a74068" /><Relationship Type="http://schemas.openxmlformats.org/officeDocument/2006/relationships/slide" Target="/ppt/slides/slide5.xml" Id="Rcc30b428a9174ce6" /><Relationship Type="http://schemas.openxmlformats.org/officeDocument/2006/relationships/slide" Target="/ppt/slides/slide6.xml" Id="R349dbf62cb8d4bc8" /><Relationship Type="http://schemas.openxmlformats.org/officeDocument/2006/relationships/slide" Target="/ppt/slides/slide7.xml" Id="R50dcd37c285548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3a086f47245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000dfee7d4e83" /><Relationship Type="http://schemas.openxmlformats.org/officeDocument/2006/relationships/theme" Target="/ppt/slideMasters/theme/theme1.xml" Id="R190e5f036ec146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2000dfee7d4e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225ee1fdc4c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711285d1d4f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1eb9120d345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f16ab073c45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e104d23614d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f5c5dccf741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cd0e774f244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ODD ARILD PETTERSEN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ODD ARILD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ODD ARILD PETTERSEN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ODD ARILD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ODD ARILD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ODD ARILD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2 441 783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681 342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1 063 709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ODD ARILD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ARILD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ODD ARILD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8406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odd.arild.pettersen@vkbb.no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915 518 052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ODD ARILD PETTERSEN AS</a:t>
            </a:r>
          </a:p>
        </p:txBody>
      </p:sp>
    </p:spTree>
  </p:cSld>
  <p:clrMapOvr>
    <a:masterClrMapping xmlns:a="http://schemas.openxmlformats.org/drawingml/2006/main"/>
  </p:clrMapOvr>
</p:sld>
</file>