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031874d83948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20a07cc264bde"/>
  </p:sldMasterIdLst>
  <p:sldIdLst>
    <p:sldId xmlns:r="http://schemas.openxmlformats.org/officeDocument/2006/relationships" id="256" r:id="R0f9231a5a6344f8e"/>
    <p:sldId xmlns:r="http://schemas.openxmlformats.org/officeDocument/2006/relationships" id="257" r:id="R6958e5fb0de74613"/>
    <p:sldId xmlns:r="http://schemas.openxmlformats.org/officeDocument/2006/relationships" id="258" r:id="R09057e0362584f97"/>
    <p:sldId xmlns:r="http://schemas.openxmlformats.org/officeDocument/2006/relationships" id="259" r:id="R638b4431c0304db7"/>
    <p:sldId xmlns:r="http://schemas.openxmlformats.org/officeDocument/2006/relationships" id="260" r:id="R4517069947774f98"/>
    <p:sldId xmlns:r="http://schemas.openxmlformats.org/officeDocument/2006/relationships" id="261" r:id="R97db4da8c92a40be"/>
    <p:sldId xmlns:r="http://schemas.openxmlformats.org/officeDocument/2006/relationships" id="262" r:id="Rc1deccd2171e47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20a07cc264bde" /><Relationship Type="http://schemas.openxmlformats.org/officeDocument/2006/relationships/slide" Target="/ppt/slides/slide1.xml" Id="R0f9231a5a6344f8e" /><Relationship Type="http://schemas.openxmlformats.org/officeDocument/2006/relationships/slide" Target="/ppt/slides/slide2.xml" Id="R6958e5fb0de74613" /><Relationship Type="http://schemas.openxmlformats.org/officeDocument/2006/relationships/slide" Target="/ppt/slides/slide3.xml" Id="R09057e0362584f97" /><Relationship Type="http://schemas.openxmlformats.org/officeDocument/2006/relationships/slide" Target="/ppt/slides/slide4.xml" Id="R638b4431c0304db7" /><Relationship Type="http://schemas.openxmlformats.org/officeDocument/2006/relationships/slide" Target="/ppt/slides/slide5.xml" Id="R4517069947774f98" /><Relationship Type="http://schemas.openxmlformats.org/officeDocument/2006/relationships/slide" Target="/ppt/slides/slide6.xml" Id="R97db4da8c92a40be" /><Relationship Type="http://schemas.openxmlformats.org/officeDocument/2006/relationships/slide" Target="/ppt/slides/slide7.xml" Id="Rc1deccd2171e47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55ebc2c2f4f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80fad878a4404" /><Relationship Type="http://schemas.openxmlformats.org/officeDocument/2006/relationships/theme" Target="/ppt/slideMasters/theme/theme1.xml" Id="Rcced218ed50742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80fad878a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d6ecd4c9c4b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e0fc7fb0f45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15d6a69a242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d06968216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6abedf2fb47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eb341036d45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6c66298ad40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RUTEBILEIERNES STANDARDISERINGSAKSJESELSKAP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RUTEBILEIERNES STANDARDISERINGSAKSJESELSKAP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3 691 174 000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−187 635 000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−225 191 000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724 036 000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2 759 473 000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 INVEST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DUNVOLD INVEST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Eikervei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21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915 518 389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