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537e4f88294b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c6262add0b4eb0"/>
  </p:sldMasterIdLst>
  <p:sldIdLst>
    <p:sldId xmlns:r="http://schemas.openxmlformats.org/officeDocument/2006/relationships" id="256" r:id="R015f26db87a74e82"/>
    <p:sldId xmlns:r="http://schemas.openxmlformats.org/officeDocument/2006/relationships" id="257" r:id="Rc91682612e5046f0"/>
    <p:sldId xmlns:r="http://schemas.openxmlformats.org/officeDocument/2006/relationships" id="258" r:id="Rb1a31616630a42e0"/>
    <p:sldId xmlns:r="http://schemas.openxmlformats.org/officeDocument/2006/relationships" id="259" r:id="R294dc5c47d4f47e6"/>
    <p:sldId xmlns:r="http://schemas.openxmlformats.org/officeDocument/2006/relationships" id="260" r:id="Rdb09189562214183"/>
    <p:sldId xmlns:r="http://schemas.openxmlformats.org/officeDocument/2006/relationships" id="261" r:id="R1e1bdf331f10439c"/>
    <p:sldId xmlns:r="http://schemas.openxmlformats.org/officeDocument/2006/relationships" id="262" r:id="R3657732f6f3347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c6262add0b4eb0" /><Relationship Type="http://schemas.openxmlformats.org/officeDocument/2006/relationships/slide" Target="/ppt/slides/slide1.xml" Id="R015f26db87a74e82" /><Relationship Type="http://schemas.openxmlformats.org/officeDocument/2006/relationships/slide" Target="/ppt/slides/slide2.xml" Id="Rc91682612e5046f0" /><Relationship Type="http://schemas.openxmlformats.org/officeDocument/2006/relationships/slide" Target="/ppt/slides/slide3.xml" Id="Rb1a31616630a42e0" /><Relationship Type="http://schemas.openxmlformats.org/officeDocument/2006/relationships/slide" Target="/ppt/slides/slide4.xml" Id="R294dc5c47d4f47e6" /><Relationship Type="http://schemas.openxmlformats.org/officeDocument/2006/relationships/slide" Target="/ppt/slides/slide5.xml" Id="Rdb09189562214183" /><Relationship Type="http://schemas.openxmlformats.org/officeDocument/2006/relationships/slide" Target="/ppt/slides/slide6.xml" Id="R1e1bdf331f10439c" /><Relationship Type="http://schemas.openxmlformats.org/officeDocument/2006/relationships/slide" Target="/ppt/slides/slide7.xml" Id="R3657732f6f3347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4b3829c5a343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960d351924c0e" /><Relationship Type="http://schemas.openxmlformats.org/officeDocument/2006/relationships/theme" Target="/ppt/slideMasters/theme/theme1.xml" Id="Rd8cd0401734948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d960d351924c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5688fb1b04b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cdabda1894b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974a27d6242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c901143dc944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3f7df5afbf49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c7a13deb1d41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070b7ec7141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SKARSVÅG BOATS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SKARSVÅG BOATS AS ble etablert [år] og holder til i Knarrlagsund.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99 615 268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5 250 938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4 079 803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12 634 683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45 826 768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SKARSVÅG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Knarrlagsundveien 329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7242 Knarrlagsund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915 518 451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SKARSVÅG BOATS AS</a:t>
            </a:r>
          </a:p>
        </p:txBody>
      </p:sp>
    </p:spTree>
  </p:cSld>
  <p:clrMapOvr>
    <a:masterClrMapping xmlns:a="http://schemas.openxmlformats.org/drawingml/2006/main"/>
  </p:clrMapOvr>
</p:sld>
</file>