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cab002540243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da3355a9ab428e"/>
  </p:sldMasterIdLst>
  <p:sldIdLst>
    <p:sldId xmlns:r="http://schemas.openxmlformats.org/officeDocument/2006/relationships" id="256" r:id="R1837a31ccd8e4cdd"/>
    <p:sldId xmlns:r="http://schemas.openxmlformats.org/officeDocument/2006/relationships" id="257" r:id="R0b6ba6282fce47fe"/>
    <p:sldId xmlns:r="http://schemas.openxmlformats.org/officeDocument/2006/relationships" id="258" r:id="R25f5ca5ebe174ab8"/>
    <p:sldId xmlns:r="http://schemas.openxmlformats.org/officeDocument/2006/relationships" id="259" r:id="R7423235105da49e8"/>
    <p:sldId xmlns:r="http://schemas.openxmlformats.org/officeDocument/2006/relationships" id="260" r:id="Rb9da4f022f8342e3"/>
    <p:sldId xmlns:r="http://schemas.openxmlformats.org/officeDocument/2006/relationships" id="261" r:id="Re534a4cc10a8450c"/>
    <p:sldId xmlns:r="http://schemas.openxmlformats.org/officeDocument/2006/relationships" id="262" r:id="R02c2581dfe3c44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da3355a9ab428e" /><Relationship Type="http://schemas.openxmlformats.org/officeDocument/2006/relationships/slide" Target="/ppt/slides/slide1.xml" Id="R1837a31ccd8e4cdd" /><Relationship Type="http://schemas.openxmlformats.org/officeDocument/2006/relationships/slide" Target="/ppt/slides/slide2.xml" Id="R0b6ba6282fce47fe" /><Relationship Type="http://schemas.openxmlformats.org/officeDocument/2006/relationships/slide" Target="/ppt/slides/slide3.xml" Id="R25f5ca5ebe174ab8" /><Relationship Type="http://schemas.openxmlformats.org/officeDocument/2006/relationships/slide" Target="/ppt/slides/slide4.xml" Id="R7423235105da49e8" /><Relationship Type="http://schemas.openxmlformats.org/officeDocument/2006/relationships/slide" Target="/ppt/slides/slide5.xml" Id="Rb9da4f022f8342e3" /><Relationship Type="http://schemas.openxmlformats.org/officeDocument/2006/relationships/slide" Target="/ppt/slides/slide6.xml" Id="Re534a4cc10a8450c" /><Relationship Type="http://schemas.openxmlformats.org/officeDocument/2006/relationships/slide" Target="/ppt/slides/slide7.xml" Id="R02c2581dfe3c44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c824abbec542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27a9f5c1349ce" /><Relationship Type="http://schemas.openxmlformats.org/officeDocument/2006/relationships/theme" Target="/ppt/slideMasters/theme/theme1.xml" Id="R21ad3f1483a44e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e27a9f5c1349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1ab48fb6649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be3f80a4d4b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12ce2fd9a48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201c539dc4a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009ca7f5245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1aa2947824d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23d68ddd240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PLAYCLOUD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PLAYCLOUD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PLAYCLOUD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PLAYCLOUD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PLAYCLOUD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PLAYCLOUD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367 218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367 210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−82 925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PLAYCLOUD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ILLUMINATI CONSULTING AS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ANGONESI MAURO GARCIA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PLAYCLOUD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915 519 121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PLAYCLOUD AS</a:t>
            </a:r>
          </a:p>
        </p:txBody>
      </p:sp>
    </p:spTree>
  </p:cSld>
  <p:clrMapOvr>
    <a:masterClrMapping xmlns:a="http://schemas.openxmlformats.org/drawingml/2006/main"/>
  </p:clrMapOvr>
</p:sld>
</file>