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9db4d233394c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e517f5d2934fba"/>
  </p:sldMasterIdLst>
  <p:sldIdLst>
    <p:sldId xmlns:r="http://schemas.openxmlformats.org/officeDocument/2006/relationships" id="256" r:id="R908b40a574924b58"/>
    <p:sldId xmlns:r="http://schemas.openxmlformats.org/officeDocument/2006/relationships" id="257" r:id="Rf79c36c19c4c45f2"/>
    <p:sldId xmlns:r="http://schemas.openxmlformats.org/officeDocument/2006/relationships" id="258" r:id="R469fecbd37384fde"/>
    <p:sldId xmlns:r="http://schemas.openxmlformats.org/officeDocument/2006/relationships" id="259" r:id="Re9e0d7b14d7b44d3"/>
    <p:sldId xmlns:r="http://schemas.openxmlformats.org/officeDocument/2006/relationships" id="260" r:id="Rd4ad976cd0964b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e517f5d2934fba" /><Relationship Type="http://schemas.openxmlformats.org/officeDocument/2006/relationships/slide" Target="/ppt/slides/slide1.xml" Id="R908b40a574924b58" /><Relationship Type="http://schemas.openxmlformats.org/officeDocument/2006/relationships/slide" Target="/ppt/slides/slide2.xml" Id="Rf79c36c19c4c45f2" /><Relationship Type="http://schemas.openxmlformats.org/officeDocument/2006/relationships/slide" Target="/ppt/slides/slide3.xml" Id="R469fecbd37384fde" /><Relationship Type="http://schemas.openxmlformats.org/officeDocument/2006/relationships/slide" Target="/ppt/slides/slide4.xml" Id="Re9e0d7b14d7b44d3" /><Relationship Type="http://schemas.openxmlformats.org/officeDocument/2006/relationships/slide" Target="/ppt/slides/slide5.xml" Id="Rd4ad976cd0964b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8a3bdbca7447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bd609940249d5" /><Relationship Type="http://schemas.openxmlformats.org/officeDocument/2006/relationships/theme" Target="/ppt/slideMasters/theme/theme1.xml" Id="Rf4a8276a899e4a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7bd609940249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56e51095740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089bd8d6a49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6670b293041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72e563dca46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11da6ec7c45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BJARNE SETTEMSDAL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SETTEMSDAL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SETTEMSDAL ble etablert [år] og holder til i Valsøyfjord.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SETTEMSDAL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SETTEMSDAL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SETTEMSDAL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Valsøyvegen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6687 Valsøyfjord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arn@svorka.net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915 519 865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BJARNE SETTEMSDAL</a:t>
            </a:r>
          </a:p>
        </p:txBody>
      </p:sp>
    </p:spTree>
  </p:cSld>
  <p:clrMapOvr>
    <a:masterClrMapping xmlns:a="http://schemas.openxmlformats.org/drawingml/2006/main"/>
  </p:clrMapOvr>
</p:sld>
</file>