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6c0e15281a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550b890604594"/>
  </p:sldMasterIdLst>
  <p:sldIdLst>
    <p:sldId xmlns:r="http://schemas.openxmlformats.org/officeDocument/2006/relationships" id="256" r:id="R49816b894cdb4b42"/>
    <p:sldId xmlns:r="http://schemas.openxmlformats.org/officeDocument/2006/relationships" id="257" r:id="R1335e1eb5b0f4d5b"/>
    <p:sldId xmlns:r="http://schemas.openxmlformats.org/officeDocument/2006/relationships" id="258" r:id="Ra4d64b695eba4817"/>
    <p:sldId xmlns:r="http://schemas.openxmlformats.org/officeDocument/2006/relationships" id="259" r:id="R08e3b39070824d6d"/>
    <p:sldId xmlns:r="http://schemas.openxmlformats.org/officeDocument/2006/relationships" id="260" r:id="Ra556924480e2491a"/>
    <p:sldId xmlns:r="http://schemas.openxmlformats.org/officeDocument/2006/relationships" id="261" r:id="R5b38058414d449ff"/>
    <p:sldId xmlns:r="http://schemas.openxmlformats.org/officeDocument/2006/relationships" id="262" r:id="R8aecb1f0f77648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550b890604594" /><Relationship Type="http://schemas.openxmlformats.org/officeDocument/2006/relationships/slide" Target="/ppt/slides/slide1.xml" Id="R49816b894cdb4b42" /><Relationship Type="http://schemas.openxmlformats.org/officeDocument/2006/relationships/slide" Target="/ppt/slides/slide2.xml" Id="R1335e1eb5b0f4d5b" /><Relationship Type="http://schemas.openxmlformats.org/officeDocument/2006/relationships/slide" Target="/ppt/slides/slide3.xml" Id="Ra4d64b695eba4817" /><Relationship Type="http://schemas.openxmlformats.org/officeDocument/2006/relationships/slide" Target="/ppt/slides/slide4.xml" Id="R08e3b39070824d6d" /><Relationship Type="http://schemas.openxmlformats.org/officeDocument/2006/relationships/slide" Target="/ppt/slides/slide5.xml" Id="Ra556924480e2491a" /><Relationship Type="http://schemas.openxmlformats.org/officeDocument/2006/relationships/slide" Target="/ppt/slides/slide6.xml" Id="R5b38058414d449ff" /><Relationship Type="http://schemas.openxmlformats.org/officeDocument/2006/relationships/slide" Target="/ppt/slides/slide7.xml" Id="R8aecb1f0f77648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13c349dc5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68cf913cb44fb" /><Relationship Type="http://schemas.openxmlformats.org/officeDocument/2006/relationships/theme" Target="/ppt/slideMasters/theme/theme1.xml" Id="Rcd3170c41384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68cf913cb44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01b390636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40d649c5942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befed1cc647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c1ffabc4f48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bc84995d347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1061df78948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ec237c01443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GJERTSENS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GJERTSENS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GJERTSENS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GJERTSENS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GJERTSENS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GJERTSENS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2 804 894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2 860 252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GJERTSENS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STURE ARNE GJERTSEN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GJERTSENS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915 520 073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GJERTSENS AS</a:t>
            </a:r>
          </a:p>
        </p:txBody>
      </p:sp>
    </p:spTree>
  </p:cSld>
  <p:clrMapOvr>
    <a:masterClrMapping xmlns:a="http://schemas.openxmlformats.org/drawingml/2006/main"/>
  </p:clrMapOvr>
</p:sld>
</file>