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606c56d17444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05d1a2867a48fc"/>
  </p:sldMasterIdLst>
  <p:sldIdLst>
    <p:sldId xmlns:r="http://schemas.openxmlformats.org/officeDocument/2006/relationships" id="256" r:id="R472bf14c6d834c0d"/>
    <p:sldId xmlns:r="http://schemas.openxmlformats.org/officeDocument/2006/relationships" id="257" r:id="Rf16461dededf45ab"/>
    <p:sldId xmlns:r="http://schemas.openxmlformats.org/officeDocument/2006/relationships" id="258" r:id="Rbfabe4a0e5c940a6"/>
    <p:sldId xmlns:r="http://schemas.openxmlformats.org/officeDocument/2006/relationships" id="259" r:id="Rb555bd752e574072"/>
    <p:sldId xmlns:r="http://schemas.openxmlformats.org/officeDocument/2006/relationships" id="260" r:id="Rdb842d1931e54c79"/>
    <p:sldId xmlns:r="http://schemas.openxmlformats.org/officeDocument/2006/relationships" id="261" r:id="R07d9aedb49084c28"/>
    <p:sldId xmlns:r="http://schemas.openxmlformats.org/officeDocument/2006/relationships" id="262" r:id="Rde8dd28b64304e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5d1a2867a48fc" /><Relationship Type="http://schemas.openxmlformats.org/officeDocument/2006/relationships/slide" Target="/ppt/slides/slide1.xml" Id="R472bf14c6d834c0d" /><Relationship Type="http://schemas.openxmlformats.org/officeDocument/2006/relationships/slide" Target="/ppt/slides/slide2.xml" Id="Rf16461dededf45ab" /><Relationship Type="http://schemas.openxmlformats.org/officeDocument/2006/relationships/slide" Target="/ppt/slides/slide3.xml" Id="Rbfabe4a0e5c940a6" /><Relationship Type="http://schemas.openxmlformats.org/officeDocument/2006/relationships/slide" Target="/ppt/slides/slide4.xml" Id="Rb555bd752e574072" /><Relationship Type="http://schemas.openxmlformats.org/officeDocument/2006/relationships/slide" Target="/ppt/slides/slide5.xml" Id="Rdb842d1931e54c79" /><Relationship Type="http://schemas.openxmlformats.org/officeDocument/2006/relationships/slide" Target="/ppt/slides/slide6.xml" Id="R07d9aedb49084c28" /><Relationship Type="http://schemas.openxmlformats.org/officeDocument/2006/relationships/slide" Target="/ppt/slides/slide7.xml" Id="Rde8dd28b64304e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b9f47aa7e45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1cd68ab1e4116" /><Relationship Type="http://schemas.openxmlformats.org/officeDocument/2006/relationships/theme" Target="/ppt/slideMasters/theme/theme1.xml" Id="Re857466ca3924e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c1cd68ab1e41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ce65a32d444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38850c73144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28aa229dc4d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5b675c9b64b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e6e586f4941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01794636048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a7c875dec4f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INTERMAT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111 192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OLEKSANDR IVANIUTA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Fillvågveien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915 520 626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INTERMAT AS</a:t>
            </a:r>
          </a:p>
        </p:txBody>
      </p:sp>
    </p:spTree>
  </p:cSld>
  <p:clrMapOvr>
    <a:masterClrMapping xmlns:a="http://schemas.openxmlformats.org/drawingml/2006/main"/>
  </p:clrMapOvr>
</p:sld>
</file>