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8e66ac2ee447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842c04afb84ee2"/>
  </p:sldMasterIdLst>
  <p:sldIdLst>
    <p:sldId xmlns:r="http://schemas.openxmlformats.org/officeDocument/2006/relationships" id="256" r:id="R71c791d003be4718"/>
    <p:sldId xmlns:r="http://schemas.openxmlformats.org/officeDocument/2006/relationships" id="257" r:id="R5e028cceb4284363"/>
    <p:sldId xmlns:r="http://schemas.openxmlformats.org/officeDocument/2006/relationships" id="258" r:id="R13dba70c6e2a4756"/>
    <p:sldId xmlns:r="http://schemas.openxmlformats.org/officeDocument/2006/relationships" id="259" r:id="R439da2826d7a458b"/>
    <p:sldId xmlns:r="http://schemas.openxmlformats.org/officeDocument/2006/relationships" id="260" r:id="R93f73a06b7714f7b"/>
    <p:sldId xmlns:r="http://schemas.openxmlformats.org/officeDocument/2006/relationships" id="261" r:id="R2bce16de0a0947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842c04afb84ee2" /><Relationship Type="http://schemas.openxmlformats.org/officeDocument/2006/relationships/slide" Target="/ppt/slides/slide1.xml" Id="R71c791d003be4718" /><Relationship Type="http://schemas.openxmlformats.org/officeDocument/2006/relationships/slide" Target="/ppt/slides/slide2.xml" Id="R5e028cceb4284363" /><Relationship Type="http://schemas.openxmlformats.org/officeDocument/2006/relationships/slide" Target="/ppt/slides/slide3.xml" Id="R13dba70c6e2a4756" /><Relationship Type="http://schemas.openxmlformats.org/officeDocument/2006/relationships/slide" Target="/ppt/slides/slide4.xml" Id="R439da2826d7a458b" /><Relationship Type="http://schemas.openxmlformats.org/officeDocument/2006/relationships/slide" Target="/ppt/slides/slide5.xml" Id="R93f73a06b7714f7b" /><Relationship Type="http://schemas.openxmlformats.org/officeDocument/2006/relationships/slide" Target="/ppt/slides/slide6.xml" Id="R2bce16de0a0947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ffb1d250214b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569ad17fd142d5" /><Relationship Type="http://schemas.openxmlformats.org/officeDocument/2006/relationships/theme" Target="/ppt/slideMasters/theme/theme1.xml" Id="R31f2e7374a9b4e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569ad17fd142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40f881e9bc4f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2fc6ffc01543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764507dc4a4b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dd6425632046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170eed44694e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536246a95045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FOR FREEDOM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 FREEDOM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 FREEDOM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 FREEDOM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 FREEDOM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 FREEDOM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969 252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−326 033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−319 113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−66 859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211 044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 FREEDOM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Fantoftvegen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5072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post@forfreedom.no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915 520 995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 FREEDOM AS</a:t>
            </a:r>
          </a:p>
        </p:txBody>
      </p:sp>
    </p:spTree>
  </p:cSld>
  <p:clrMapOvr>
    <a:masterClrMapping xmlns:a="http://schemas.openxmlformats.org/drawingml/2006/main"/>
  </p:clrMapOvr>
</p:sld>
</file>