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a8ea9b49b3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c57e99cc447df"/>
  </p:sldMasterIdLst>
  <p:sldIdLst>
    <p:sldId xmlns:r="http://schemas.openxmlformats.org/officeDocument/2006/relationships" id="256" r:id="R9f663a042c51421e"/>
    <p:sldId xmlns:r="http://schemas.openxmlformats.org/officeDocument/2006/relationships" id="257" r:id="R0480ac7fdef444e8"/>
    <p:sldId xmlns:r="http://schemas.openxmlformats.org/officeDocument/2006/relationships" id="258" r:id="R06be611747fd470a"/>
    <p:sldId xmlns:r="http://schemas.openxmlformats.org/officeDocument/2006/relationships" id="259" r:id="Rb805f8e4bcae4051"/>
    <p:sldId xmlns:r="http://schemas.openxmlformats.org/officeDocument/2006/relationships" id="260" r:id="R978672454b214035"/>
    <p:sldId xmlns:r="http://schemas.openxmlformats.org/officeDocument/2006/relationships" id="261" r:id="Rece51c4b0c564e5f"/>
    <p:sldId xmlns:r="http://schemas.openxmlformats.org/officeDocument/2006/relationships" id="262" r:id="R5eff9a09d74d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c57e99cc447df" /><Relationship Type="http://schemas.openxmlformats.org/officeDocument/2006/relationships/slide" Target="/ppt/slides/slide1.xml" Id="R9f663a042c51421e" /><Relationship Type="http://schemas.openxmlformats.org/officeDocument/2006/relationships/slide" Target="/ppt/slides/slide2.xml" Id="R0480ac7fdef444e8" /><Relationship Type="http://schemas.openxmlformats.org/officeDocument/2006/relationships/slide" Target="/ppt/slides/slide3.xml" Id="R06be611747fd470a" /><Relationship Type="http://schemas.openxmlformats.org/officeDocument/2006/relationships/slide" Target="/ppt/slides/slide4.xml" Id="Rb805f8e4bcae4051" /><Relationship Type="http://schemas.openxmlformats.org/officeDocument/2006/relationships/slide" Target="/ppt/slides/slide5.xml" Id="R978672454b214035" /><Relationship Type="http://schemas.openxmlformats.org/officeDocument/2006/relationships/slide" Target="/ppt/slides/slide6.xml" Id="Rece51c4b0c564e5f" /><Relationship Type="http://schemas.openxmlformats.org/officeDocument/2006/relationships/slide" Target="/ppt/slides/slide7.xml" Id="R5eff9a09d74d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3308d5b73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47a75c5234862" /><Relationship Type="http://schemas.openxmlformats.org/officeDocument/2006/relationships/theme" Target="/ppt/slideMasters/theme/theme1.xml" Id="R16a7e5ea9726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47a75c523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2e519e0b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f79edb06d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f674131c2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389844c90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4cb4fe5ce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1c2be156e45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e8dea7784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 TOMT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 TOMT 5 AS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6 465 557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10 990 951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BLAKSTADHEIA NÆRINGSPARK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915 522 815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TOMT 5 AS</a:t>
            </a:r>
          </a:p>
        </p:txBody>
      </p:sp>
    </p:spTree>
  </p:cSld>
  <p:clrMapOvr>
    <a:masterClrMapping xmlns:a="http://schemas.openxmlformats.org/drawingml/2006/main"/>
  </p:clrMapOvr>
</p:sld>
</file>