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778d28571f41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24ec0960364436"/>
  </p:sldMasterIdLst>
  <p:sldIdLst>
    <p:sldId xmlns:r="http://schemas.openxmlformats.org/officeDocument/2006/relationships" id="256" r:id="R0ffceae5d5934ca5"/>
    <p:sldId xmlns:r="http://schemas.openxmlformats.org/officeDocument/2006/relationships" id="257" r:id="R618a78f738ef4162"/>
    <p:sldId xmlns:r="http://schemas.openxmlformats.org/officeDocument/2006/relationships" id="258" r:id="Re043613737c74f28"/>
    <p:sldId xmlns:r="http://schemas.openxmlformats.org/officeDocument/2006/relationships" id="259" r:id="Rb8483c7b14254b86"/>
    <p:sldId xmlns:r="http://schemas.openxmlformats.org/officeDocument/2006/relationships" id="260" r:id="R2ad0eb3d1eca458e"/>
    <p:sldId xmlns:r="http://schemas.openxmlformats.org/officeDocument/2006/relationships" id="261" r:id="R2b9f84a8a6664a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24ec0960364436" /><Relationship Type="http://schemas.openxmlformats.org/officeDocument/2006/relationships/slide" Target="/ppt/slides/slide1.xml" Id="R0ffceae5d5934ca5" /><Relationship Type="http://schemas.openxmlformats.org/officeDocument/2006/relationships/slide" Target="/ppt/slides/slide2.xml" Id="R618a78f738ef4162" /><Relationship Type="http://schemas.openxmlformats.org/officeDocument/2006/relationships/slide" Target="/ppt/slides/slide3.xml" Id="Re043613737c74f28" /><Relationship Type="http://schemas.openxmlformats.org/officeDocument/2006/relationships/slide" Target="/ppt/slides/slide4.xml" Id="Rb8483c7b14254b86" /><Relationship Type="http://schemas.openxmlformats.org/officeDocument/2006/relationships/slide" Target="/ppt/slides/slide5.xml" Id="R2ad0eb3d1eca458e" /><Relationship Type="http://schemas.openxmlformats.org/officeDocument/2006/relationships/slide" Target="/ppt/slides/slide6.xml" Id="R2b9f84a8a6664a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5247653c4549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35f499b854a41" /><Relationship Type="http://schemas.openxmlformats.org/officeDocument/2006/relationships/theme" Target="/ppt/slideMasters/theme/theme1.xml" Id="R10b60807c83246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c35f499b854a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3f61583ea46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3830313ab4b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ba9361adf49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a216b512d4d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8a6319d3442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a6a7ea8c14e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357 787 806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7 706 549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−8 596 469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−6 773 145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77 845 375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Stålfjæra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915 524 648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BMN INVEST AS</a:t>
            </a:r>
          </a:p>
        </p:txBody>
      </p:sp>
    </p:spTree>
  </p:cSld>
  <p:clrMapOvr>
    <a:masterClrMapping xmlns:a="http://schemas.openxmlformats.org/drawingml/2006/main"/>
  </p:clrMapOvr>
</p:sld>
</file>