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4d02ae7a1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e5aa6f2ea41aa"/>
  </p:sldMasterIdLst>
  <p:sldIdLst>
    <p:sldId xmlns:r="http://schemas.openxmlformats.org/officeDocument/2006/relationships" id="256" r:id="R89af288d3762429e"/>
    <p:sldId xmlns:r="http://schemas.openxmlformats.org/officeDocument/2006/relationships" id="257" r:id="R0cdd88897b49493a"/>
    <p:sldId xmlns:r="http://schemas.openxmlformats.org/officeDocument/2006/relationships" id="258" r:id="R995edc9538d64654"/>
    <p:sldId xmlns:r="http://schemas.openxmlformats.org/officeDocument/2006/relationships" id="259" r:id="R959db071ff2f476e"/>
    <p:sldId xmlns:r="http://schemas.openxmlformats.org/officeDocument/2006/relationships" id="260" r:id="R2b32eba29e6e4a7d"/>
    <p:sldId xmlns:r="http://schemas.openxmlformats.org/officeDocument/2006/relationships" id="261" r:id="Rb97db0086251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e5aa6f2ea41aa" /><Relationship Type="http://schemas.openxmlformats.org/officeDocument/2006/relationships/slide" Target="/ppt/slides/slide1.xml" Id="R89af288d3762429e" /><Relationship Type="http://schemas.openxmlformats.org/officeDocument/2006/relationships/slide" Target="/ppt/slides/slide2.xml" Id="R0cdd88897b49493a" /><Relationship Type="http://schemas.openxmlformats.org/officeDocument/2006/relationships/slide" Target="/ppt/slides/slide3.xml" Id="R995edc9538d64654" /><Relationship Type="http://schemas.openxmlformats.org/officeDocument/2006/relationships/slide" Target="/ppt/slides/slide4.xml" Id="R959db071ff2f476e" /><Relationship Type="http://schemas.openxmlformats.org/officeDocument/2006/relationships/slide" Target="/ppt/slides/slide5.xml" Id="R2b32eba29e6e4a7d" /><Relationship Type="http://schemas.openxmlformats.org/officeDocument/2006/relationships/slide" Target="/ppt/slides/slide6.xml" Id="Rb97db0086251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d7cc539c349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1eaf362df4698" /><Relationship Type="http://schemas.openxmlformats.org/officeDocument/2006/relationships/theme" Target="/ppt/slideMasters/theme/theme1.xml" Id="Rc65abd981d0a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1eaf362df46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00d669a2e4d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7751be16f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cc779e081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30c71f3ec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034df9cc145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e56aa0c42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