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78644a37b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76b42f4034c2a"/>
  </p:sldMasterIdLst>
  <p:sldIdLst>
    <p:sldId xmlns:r="http://schemas.openxmlformats.org/officeDocument/2006/relationships" id="256" r:id="R4bc0827fffc048a3"/>
    <p:sldId xmlns:r="http://schemas.openxmlformats.org/officeDocument/2006/relationships" id="257" r:id="R1b529cf1d4864954"/>
    <p:sldId xmlns:r="http://schemas.openxmlformats.org/officeDocument/2006/relationships" id="258" r:id="R6c096b32675d4c44"/>
    <p:sldId xmlns:r="http://schemas.openxmlformats.org/officeDocument/2006/relationships" id="259" r:id="Re6d7ba1d51064613"/>
    <p:sldId xmlns:r="http://schemas.openxmlformats.org/officeDocument/2006/relationships" id="260" r:id="R049748210d944265"/>
    <p:sldId xmlns:r="http://schemas.openxmlformats.org/officeDocument/2006/relationships" id="261" r:id="R1e99a179c3f14a57"/>
    <p:sldId xmlns:r="http://schemas.openxmlformats.org/officeDocument/2006/relationships" id="262" r:id="Rc26c80bd6ffd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76b42f4034c2a" /><Relationship Type="http://schemas.openxmlformats.org/officeDocument/2006/relationships/slide" Target="/ppt/slides/slide1.xml" Id="R4bc0827fffc048a3" /><Relationship Type="http://schemas.openxmlformats.org/officeDocument/2006/relationships/slide" Target="/ppt/slides/slide2.xml" Id="R1b529cf1d4864954" /><Relationship Type="http://schemas.openxmlformats.org/officeDocument/2006/relationships/slide" Target="/ppt/slides/slide3.xml" Id="R6c096b32675d4c44" /><Relationship Type="http://schemas.openxmlformats.org/officeDocument/2006/relationships/slide" Target="/ppt/slides/slide4.xml" Id="Re6d7ba1d51064613" /><Relationship Type="http://schemas.openxmlformats.org/officeDocument/2006/relationships/slide" Target="/ppt/slides/slide5.xml" Id="R049748210d944265" /><Relationship Type="http://schemas.openxmlformats.org/officeDocument/2006/relationships/slide" Target="/ppt/slides/slide6.xml" Id="R1e99a179c3f14a57" /><Relationship Type="http://schemas.openxmlformats.org/officeDocument/2006/relationships/slide" Target="/ppt/slides/slide7.xml" Id="Rc26c80bd6ffd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f57aaf6d1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0bbe4291242ea" /><Relationship Type="http://schemas.openxmlformats.org/officeDocument/2006/relationships/theme" Target="/ppt/slideMasters/theme/theme1.xml" Id="Rf7be50b08348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50bbe4291242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609caa7214d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ac1c5ac9343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77f8aaffa4c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42411a458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e9034a2fc48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87633cedd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c1a44963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