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179a3a7327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4b8bdd49a4889"/>
  </p:sldMasterIdLst>
  <p:sldIdLst>
    <p:sldId xmlns:r="http://schemas.openxmlformats.org/officeDocument/2006/relationships" id="256" r:id="R7a9bd63a8d0d49bf"/>
    <p:sldId xmlns:r="http://schemas.openxmlformats.org/officeDocument/2006/relationships" id="257" r:id="Rf79b260dbdde470b"/>
    <p:sldId xmlns:r="http://schemas.openxmlformats.org/officeDocument/2006/relationships" id="258" r:id="Rf98077b93c5548a0"/>
    <p:sldId xmlns:r="http://schemas.openxmlformats.org/officeDocument/2006/relationships" id="259" r:id="R7abfbd4ecbea4e6f"/>
    <p:sldId xmlns:r="http://schemas.openxmlformats.org/officeDocument/2006/relationships" id="260" r:id="R6aef0eeb63744b25"/>
    <p:sldId xmlns:r="http://schemas.openxmlformats.org/officeDocument/2006/relationships" id="261" r:id="Rea7e5a7a52624196"/>
    <p:sldId xmlns:r="http://schemas.openxmlformats.org/officeDocument/2006/relationships" id="262" r:id="R57ea3ef85ccb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4b8bdd49a4889" /><Relationship Type="http://schemas.openxmlformats.org/officeDocument/2006/relationships/slide" Target="/ppt/slides/slide1.xml" Id="R7a9bd63a8d0d49bf" /><Relationship Type="http://schemas.openxmlformats.org/officeDocument/2006/relationships/slide" Target="/ppt/slides/slide2.xml" Id="Rf79b260dbdde470b" /><Relationship Type="http://schemas.openxmlformats.org/officeDocument/2006/relationships/slide" Target="/ppt/slides/slide3.xml" Id="Rf98077b93c5548a0" /><Relationship Type="http://schemas.openxmlformats.org/officeDocument/2006/relationships/slide" Target="/ppt/slides/slide4.xml" Id="R7abfbd4ecbea4e6f" /><Relationship Type="http://schemas.openxmlformats.org/officeDocument/2006/relationships/slide" Target="/ppt/slides/slide5.xml" Id="R6aef0eeb63744b25" /><Relationship Type="http://schemas.openxmlformats.org/officeDocument/2006/relationships/slide" Target="/ppt/slides/slide6.xml" Id="Rea7e5a7a52624196" /><Relationship Type="http://schemas.openxmlformats.org/officeDocument/2006/relationships/slide" Target="/ppt/slides/slide7.xml" Id="R57ea3ef85ccb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fb6d0a632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08e1e7fe643c4" /><Relationship Type="http://schemas.openxmlformats.org/officeDocument/2006/relationships/theme" Target="/ppt/slideMasters/theme/theme1.xml" Id="R7f56d416d7d34d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08e1e7fe6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88074636c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0c310b12d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e275edfbc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504227c97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f48f433b4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50a0ac18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cda2e94f3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VEHE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5 872 911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post@vehe.no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www.vehe.no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VEHE AS</a:t>
            </a:r>
          </a:p>
        </p:txBody>
      </p:sp>
    </p:spTree>
  </p:cSld>
  <p:clrMapOvr>
    <a:masterClrMapping xmlns:a="http://schemas.openxmlformats.org/drawingml/2006/main"/>
  </p:clrMapOvr>
</p:sld>
</file>