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2d6e4c6a2541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54bbc33984ed8"/>
  </p:sldMasterIdLst>
  <p:sldIdLst>
    <p:sldId xmlns:r="http://schemas.openxmlformats.org/officeDocument/2006/relationships" id="256" r:id="R19cfc6e004704235"/>
    <p:sldId xmlns:r="http://schemas.openxmlformats.org/officeDocument/2006/relationships" id="257" r:id="R756ca039a0c84237"/>
    <p:sldId xmlns:r="http://schemas.openxmlformats.org/officeDocument/2006/relationships" id="258" r:id="R41a131d410b94369"/>
    <p:sldId xmlns:r="http://schemas.openxmlformats.org/officeDocument/2006/relationships" id="259" r:id="R1a9bb99ebd884256"/>
    <p:sldId xmlns:r="http://schemas.openxmlformats.org/officeDocument/2006/relationships" id="260" r:id="R4fba733b9dbb44af"/>
    <p:sldId xmlns:r="http://schemas.openxmlformats.org/officeDocument/2006/relationships" id="261" r:id="Rcd63eaf4609841d8"/>
    <p:sldId xmlns:r="http://schemas.openxmlformats.org/officeDocument/2006/relationships" id="262" r:id="R8b3d5d0c79824b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54bbc33984ed8" /><Relationship Type="http://schemas.openxmlformats.org/officeDocument/2006/relationships/slide" Target="/ppt/slides/slide1.xml" Id="R19cfc6e004704235" /><Relationship Type="http://schemas.openxmlformats.org/officeDocument/2006/relationships/slide" Target="/ppt/slides/slide2.xml" Id="R756ca039a0c84237" /><Relationship Type="http://schemas.openxmlformats.org/officeDocument/2006/relationships/slide" Target="/ppt/slides/slide3.xml" Id="R41a131d410b94369" /><Relationship Type="http://schemas.openxmlformats.org/officeDocument/2006/relationships/slide" Target="/ppt/slides/slide4.xml" Id="R1a9bb99ebd884256" /><Relationship Type="http://schemas.openxmlformats.org/officeDocument/2006/relationships/slide" Target="/ppt/slides/slide5.xml" Id="R4fba733b9dbb44af" /><Relationship Type="http://schemas.openxmlformats.org/officeDocument/2006/relationships/slide" Target="/ppt/slides/slide6.xml" Id="Rcd63eaf4609841d8" /><Relationship Type="http://schemas.openxmlformats.org/officeDocument/2006/relationships/slide" Target="/ppt/slides/slide7.xml" Id="R8b3d5d0c79824b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c7c76163e4d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ad62a22144a8f" /><Relationship Type="http://schemas.openxmlformats.org/officeDocument/2006/relationships/theme" Target="/ppt/slideMasters/theme/theme1.xml" Id="Rc0c35845926447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5ad62a2214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bc6ec2a96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2f412f75e49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d6a801b9844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f5b548bb2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13668abcb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b838dfb6d4d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7312f7ce1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STUDIO HELSFYR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HELSFYR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HELSFYR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HELSFYR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HELSFYR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HELSFYR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2 328 415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HELSFYR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CITADEL OCAMPO CABUSAO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GAVIN CHEN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HELSFYR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HELSFYR AS</a:t>
            </a:r>
          </a:p>
        </p:txBody>
      </p:sp>
    </p:spTree>
  </p:cSld>
  <p:clrMapOvr>
    <a:masterClrMapping xmlns:a="http://schemas.openxmlformats.org/drawingml/2006/main"/>
  </p:clrMapOvr>
</p:sld>
</file>