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187c227435b473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14d2776e3dd4fda"/>
  </p:sldMasterIdLst>
  <p:sldIdLst>
    <p:sldId xmlns:r="http://schemas.openxmlformats.org/officeDocument/2006/relationships" id="256" r:id="R1600bfe7f3f043e2"/>
    <p:sldId xmlns:r="http://schemas.openxmlformats.org/officeDocument/2006/relationships" id="257" r:id="Ra129497bd55a41dc"/>
    <p:sldId xmlns:r="http://schemas.openxmlformats.org/officeDocument/2006/relationships" id="258" r:id="Rb18b6facf6164072"/>
    <p:sldId xmlns:r="http://schemas.openxmlformats.org/officeDocument/2006/relationships" id="259" r:id="Rda765dfa51a74f56"/>
    <p:sldId xmlns:r="http://schemas.openxmlformats.org/officeDocument/2006/relationships" id="260" r:id="R2f33f28d1ce44c7d"/>
    <p:sldId xmlns:r="http://schemas.openxmlformats.org/officeDocument/2006/relationships" id="261" r:id="Rb5a03cd019ef4a0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14d2776e3dd4fda" /><Relationship Type="http://schemas.openxmlformats.org/officeDocument/2006/relationships/slide" Target="/ppt/slides/slide1.xml" Id="R1600bfe7f3f043e2" /><Relationship Type="http://schemas.openxmlformats.org/officeDocument/2006/relationships/slide" Target="/ppt/slides/slide2.xml" Id="Ra129497bd55a41dc" /><Relationship Type="http://schemas.openxmlformats.org/officeDocument/2006/relationships/slide" Target="/ppt/slides/slide3.xml" Id="Rb18b6facf6164072" /><Relationship Type="http://schemas.openxmlformats.org/officeDocument/2006/relationships/slide" Target="/ppt/slides/slide4.xml" Id="Rda765dfa51a74f56" /><Relationship Type="http://schemas.openxmlformats.org/officeDocument/2006/relationships/slide" Target="/ppt/slides/slide5.xml" Id="R2f33f28d1ce44c7d" /><Relationship Type="http://schemas.openxmlformats.org/officeDocument/2006/relationships/slide" Target="/ppt/slides/slide6.xml" Id="Rb5a03cd019ef4a0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27d813a3d25483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0999888cb24422" /><Relationship Type="http://schemas.openxmlformats.org/officeDocument/2006/relationships/theme" Target="/ppt/slideMasters/theme/theme1.xml" Id="R18098b5a92e4471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10999888cb2442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3279cdb1a24dc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d8c5e9a6bb4d1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7a46f050484ee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2da12bf0064aa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b89664387a47b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026f73f92e41e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BEI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BEI INVEST AS ble etablert [år] og holder til i Melhus.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−4 860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−4 860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20 168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620 168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BEI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Kuhaugen 34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7224 Melhus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bjornind@online.no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915 525 679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BEI INVEST AS</a:t>
            </a:r>
          </a:p>
        </p:txBody>
      </p:sp>
    </p:spTree>
  </p:cSld>
  <p:clrMapOvr>
    <a:masterClrMapping xmlns:a="http://schemas.openxmlformats.org/drawingml/2006/main"/>
  </p:clrMapOvr>
</p:sld>
</file>