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7ba143217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f6a944c4da41b8"/>
  </p:sldMasterIdLst>
  <p:sldIdLst>
    <p:sldId xmlns:r="http://schemas.openxmlformats.org/officeDocument/2006/relationships" id="256" r:id="R1562555db90b4b18"/>
    <p:sldId xmlns:r="http://schemas.openxmlformats.org/officeDocument/2006/relationships" id="257" r:id="Rd970c42f51bd404a"/>
    <p:sldId xmlns:r="http://schemas.openxmlformats.org/officeDocument/2006/relationships" id="258" r:id="Rb99b88bf66764087"/>
    <p:sldId xmlns:r="http://schemas.openxmlformats.org/officeDocument/2006/relationships" id="259" r:id="R47ca8a128afc43dc"/>
    <p:sldId xmlns:r="http://schemas.openxmlformats.org/officeDocument/2006/relationships" id="260" r:id="Rf91b6ec918914f08"/>
    <p:sldId xmlns:r="http://schemas.openxmlformats.org/officeDocument/2006/relationships" id="261" r:id="Rb884bbf0761c4ec6"/>
    <p:sldId xmlns:r="http://schemas.openxmlformats.org/officeDocument/2006/relationships" id="262" r:id="R2fd574a27dbf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6a944c4da41b8" /><Relationship Type="http://schemas.openxmlformats.org/officeDocument/2006/relationships/slide" Target="/ppt/slides/slide1.xml" Id="R1562555db90b4b18" /><Relationship Type="http://schemas.openxmlformats.org/officeDocument/2006/relationships/slide" Target="/ppt/slides/slide2.xml" Id="Rd970c42f51bd404a" /><Relationship Type="http://schemas.openxmlformats.org/officeDocument/2006/relationships/slide" Target="/ppt/slides/slide3.xml" Id="Rb99b88bf66764087" /><Relationship Type="http://schemas.openxmlformats.org/officeDocument/2006/relationships/slide" Target="/ppt/slides/slide4.xml" Id="R47ca8a128afc43dc" /><Relationship Type="http://schemas.openxmlformats.org/officeDocument/2006/relationships/slide" Target="/ppt/slides/slide5.xml" Id="Rf91b6ec918914f08" /><Relationship Type="http://schemas.openxmlformats.org/officeDocument/2006/relationships/slide" Target="/ppt/slides/slide6.xml" Id="Rb884bbf0761c4ec6" /><Relationship Type="http://schemas.openxmlformats.org/officeDocument/2006/relationships/slide" Target="/ppt/slides/slide7.xml" Id="R2fd574a27dbf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aa31c168f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969afe59e414a" /><Relationship Type="http://schemas.openxmlformats.org/officeDocument/2006/relationships/theme" Target="/ppt/slideMasters/theme/theme1.xml" Id="Rea2776063b1141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969afe59e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5a99d1cca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c2b0db318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8ef26446d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98629870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f83d9d0e241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40efe96be40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439e49eb8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BIKESOLUTIONS SCANDINAVIA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BIKESOLUTIONS SCANDINAVIA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−76 642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BIKESOLUTIONS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Trysil Økonomisenter AS, Storvegen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yannick.menneron@bikesolutions.fr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915 526 128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BIKESOLUTIONS SCANDINAVIA AS</a:t>
            </a:r>
          </a:p>
        </p:txBody>
      </p:sp>
    </p:spTree>
  </p:cSld>
  <p:clrMapOvr>
    <a:masterClrMapping xmlns:a="http://schemas.openxmlformats.org/drawingml/2006/main"/>
  </p:clrMapOvr>
</p:sld>
</file>