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81050fe9da42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1a29e2cf8e4178"/>
  </p:sldMasterIdLst>
  <p:sldIdLst>
    <p:sldId xmlns:r="http://schemas.openxmlformats.org/officeDocument/2006/relationships" id="256" r:id="Rca9033e4c63d4df8"/>
    <p:sldId xmlns:r="http://schemas.openxmlformats.org/officeDocument/2006/relationships" id="257" r:id="R2011e632ceb84690"/>
    <p:sldId xmlns:r="http://schemas.openxmlformats.org/officeDocument/2006/relationships" id="258" r:id="R92a27bbd338645cb"/>
    <p:sldId xmlns:r="http://schemas.openxmlformats.org/officeDocument/2006/relationships" id="259" r:id="Rb0c6b1446656483d"/>
    <p:sldId xmlns:r="http://schemas.openxmlformats.org/officeDocument/2006/relationships" id="260" r:id="Rbefeddfe0c924b78"/>
    <p:sldId xmlns:r="http://schemas.openxmlformats.org/officeDocument/2006/relationships" id="261" r:id="Rc7668f20681b44c8"/>
    <p:sldId xmlns:r="http://schemas.openxmlformats.org/officeDocument/2006/relationships" id="262" r:id="Rfc718000858440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a29e2cf8e4178" /><Relationship Type="http://schemas.openxmlformats.org/officeDocument/2006/relationships/slide" Target="/ppt/slides/slide1.xml" Id="Rca9033e4c63d4df8" /><Relationship Type="http://schemas.openxmlformats.org/officeDocument/2006/relationships/slide" Target="/ppt/slides/slide2.xml" Id="R2011e632ceb84690" /><Relationship Type="http://schemas.openxmlformats.org/officeDocument/2006/relationships/slide" Target="/ppt/slides/slide3.xml" Id="R92a27bbd338645cb" /><Relationship Type="http://schemas.openxmlformats.org/officeDocument/2006/relationships/slide" Target="/ppt/slides/slide4.xml" Id="Rb0c6b1446656483d" /><Relationship Type="http://schemas.openxmlformats.org/officeDocument/2006/relationships/slide" Target="/ppt/slides/slide5.xml" Id="Rbefeddfe0c924b78" /><Relationship Type="http://schemas.openxmlformats.org/officeDocument/2006/relationships/slide" Target="/ppt/slides/slide6.xml" Id="Rc7668f20681b44c8" /><Relationship Type="http://schemas.openxmlformats.org/officeDocument/2006/relationships/slide" Target="/ppt/slides/slide7.xml" Id="Rfc718000858440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a9a8acd73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a278709934faa" /><Relationship Type="http://schemas.openxmlformats.org/officeDocument/2006/relationships/theme" Target="/ppt/slideMasters/theme/theme1.xml" Id="R64967f0ee91b46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a27870993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9563a495942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a0446696d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59bc9d7f64c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0d177629445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41623916949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0afd301d745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729d3344a47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 TOMAHAWK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 TOMAHAWK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−10 356 840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−274 153 486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2 778 208 308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2 778 273 311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 TOMAHAWK (LUXEMBOURG) S.À.R.L.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915 526 276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TOMAHAWK AS</a:t>
            </a:r>
          </a:p>
        </p:txBody>
      </p:sp>
    </p:spTree>
  </p:cSld>
  <p:clrMapOvr>
    <a:masterClrMapping xmlns:a="http://schemas.openxmlformats.org/drawingml/2006/main"/>
  </p:clrMapOvr>
</p:sld>
</file>