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6ee79d143e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b5d3a7be34743"/>
  </p:sldMasterIdLst>
  <p:sldIdLst>
    <p:sldId xmlns:r="http://schemas.openxmlformats.org/officeDocument/2006/relationships" id="256" r:id="R7195e4c66b714b01"/>
    <p:sldId xmlns:r="http://schemas.openxmlformats.org/officeDocument/2006/relationships" id="257" r:id="R9ef2faaefe144f69"/>
    <p:sldId xmlns:r="http://schemas.openxmlformats.org/officeDocument/2006/relationships" id="258" r:id="R8e90ee1162d8472a"/>
    <p:sldId xmlns:r="http://schemas.openxmlformats.org/officeDocument/2006/relationships" id="259" r:id="R2b3c648bedbb4fd3"/>
    <p:sldId xmlns:r="http://schemas.openxmlformats.org/officeDocument/2006/relationships" id="260" r:id="R1f7b8a12fc894906"/>
    <p:sldId xmlns:r="http://schemas.openxmlformats.org/officeDocument/2006/relationships" id="261" r:id="Rbe7b13d4af524383"/>
    <p:sldId xmlns:r="http://schemas.openxmlformats.org/officeDocument/2006/relationships" id="262" r:id="Ra69095ab6b98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b5d3a7be34743" /><Relationship Type="http://schemas.openxmlformats.org/officeDocument/2006/relationships/slide" Target="/ppt/slides/slide1.xml" Id="R7195e4c66b714b01" /><Relationship Type="http://schemas.openxmlformats.org/officeDocument/2006/relationships/slide" Target="/ppt/slides/slide2.xml" Id="R9ef2faaefe144f69" /><Relationship Type="http://schemas.openxmlformats.org/officeDocument/2006/relationships/slide" Target="/ppt/slides/slide3.xml" Id="R8e90ee1162d8472a" /><Relationship Type="http://schemas.openxmlformats.org/officeDocument/2006/relationships/slide" Target="/ppt/slides/slide4.xml" Id="R2b3c648bedbb4fd3" /><Relationship Type="http://schemas.openxmlformats.org/officeDocument/2006/relationships/slide" Target="/ppt/slides/slide5.xml" Id="R1f7b8a12fc894906" /><Relationship Type="http://schemas.openxmlformats.org/officeDocument/2006/relationships/slide" Target="/ppt/slides/slide6.xml" Id="Rbe7b13d4af524383" /><Relationship Type="http://schemas.openxmlformats.org/officeDocument/2006/relationships/slide" Target="/ppt/slides/slide7.xml" Id="Ra69095ab6b98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775f4b207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89d6426b441d" /><Relationship Type="http://schemas.openxmlformats.org/officeDocument/2006/relationships/theme" Target="/ppt/slideMasters/theme/theme1.xml" Id="R5187d39bb9b6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489d6426b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01bd613b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c58e92830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3cc163b4b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b9bb50f40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7da7233d0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03e0a7be0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e2a2c400a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 INSTALLER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 INSTALLER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4 413 335 000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939 904 000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713 391 000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955 696 000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3 170 538 000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MORELD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Kanalsletta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915 526 306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INSTALLER HOLDING AS</a:t>
            </a:r>
          </a:p>
        </p:txBody>
      </p:sp>
    </p:spTree>
  </p:cSld>
  <p:clrMapOvr>
    <a:masterClrMapping xmlns:a="http://schemas.openxmlformats.org/drawingml/2006/main"/>
  </p:clrMapOvr>
</p:sld>
</file>