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8edb807c9e4d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cbe11ea53242a9"/>
  </p:sldMasterIdLst>
  <p:sldIdLst>
    <p:sldId xmlns:r="http://schemas.openxmlformats.org/officeDocument/2006/relationships" id="256" r:id="R28f6d764a54542ac"/>
    <p:sldId xmlns:r="http://schemas.openxmlformats.org/officeDocument/2006/relationships" id="257" r:id="Rbbb3563a07244101"/>
    <p:sldId xmlns:r="http://schemas.openxmlformats.org/officeDocument/2006/relationships" id="258" r:id="R3c90a608299341f1"/>
    <p:sldId xmlns:r="http://schemas.openxmlformats.org/officeDocument/2006/relationships" id="259" r:id="R7b5f4be620ef4caf"/>
    <p:sldId xmlns:r="http://schemas.openxmlformats.org/officeDocument/2006/relationships" id="260" r:id="R0357392621f649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cbe11ea53242a9" /><Relationship Type="http://schemas.openxmlformats.org/officeDocument/2006/relationships/slide" Target="/ppt/slides/slide1.xml" Id="R28f6d764a54542ac" /><Relationship Type="http://schemas.openxmlformats.org/officeDocument/2006/relationships/slide" Target="/ppt/slides/slide2.xml" Id="Rbbb3563a07244101" /><Relationship Type="http://schemas.openxmlformats.org/officeDocument/2006/relationships/slide" Target="/ppt/slides/slide3.xml" Id="R3c90a608299341f1" /><Relationship Type="http://schemas.openxmlformats.org/officeDocument/2006/relationships/slide" Target="/ppt/slides/slide4.xml" Id="R7b5f4be620ef4caf" /><Relationship Type="http://schemas.openxmlformats.org/officeDocument/2006/relationships/slide" Target="/ppt/slides/slide5.xml" Id="R0357392621f649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b230f82f8949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8673db0f44a72" /><Relationship Type="http://schemas.openxmlformats.org/officeDocument/2006/relationships/theme" Target="/ppt/slideMasters/theme/theme1.xml" Id="Ra3ce52e1387740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48673db0f44a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777eb9bcb4c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96b622d4941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5145fc17ec46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7692b65e341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c3809e01384a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DØLEN SKOG BART CORNELIS NICOLAAS BROUWERS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DØLEN SKOG BART CORNELIS NICOLAAS BROUWERS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DØLEN SKOG BART CORNELIS NICOLAAS BROUWERS ble etablert [år] og holder til i Rollag.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DØLEN SKOG BART CORNELIS NICOLAAS BROUWERS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DØLEN SKOG BART CORNELIS NICOLAAS BROUWERS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DØLEN SKOG BART CORNELIS NICOLAAS BROUWERS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Ramsrudvegen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3626 Rollag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dolenskog@gmail.com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915 526 330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DØLEN SKOG BART CORNELIS NICOLAAS BROUWERS</a:t>
            </a:r>
          </a:p>
        </p:txBody>
      </p:sp>
    </p:spTree>
  </p:cSld>
  <p:clrMapOvr>
    <a:masterClrMapping xmlns:a="http://schemas.openxmlformats.org/drawingml/2006/main"/>
  </p:clrMapOvr>
</p:sld>
</file>