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f437c9ac044d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c7c28752014b69"/>
  </p:sldMasterIdLst>
  <p:sldIdLst>
    <p:sldId xmlns:r="http://schemas.openxmlformats.org/officeDocument/2006/relationships" id="256" r:id="R828954240c544ee4"/>
    <p:sldId xmlns:r="http://schemas.openxmlformats.org/officeDocument/2006/relationships" id="257" r:id="Rfa0da038deed48d9"/>
    <p:sldId xmlns:r="http://schemas.openxmlformats.org/officeDocument/2006/relationships" id="258" r:id="R97c8c73097194fc0"/>
    <p:sldId xmlns:r="http://schemas.openxmlformats.org/officeDocument/2006/relationships" id="259" r:id="R3f4917f28ae74bfd"/>
    <p:sldId xmlns:r="http://schemas.openxmlformats.org/officeDocument/2006/relationships" id="260" r:id="R60134bb6b611449b"/>
    <p:sldId xmlns:r="http://schemas.openxmlformats.org/officeDocument/2006/relationships" id="261" r:id="R8090e5beeaed40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c7c28752014b69" /><Relationship Type="http://schemas.openxmlformats.org/officeDocument/2006/relationships/slide" Target="/ppt/slides/slide1.xml" Id="R828954240c544ee4" /><Relationship Type="http://schemas.openxmlformats.org/officeDocument/2006/relationships/slide" Target="/ppt/slides/slide2.xml" Id="Rfa0da038deed48d9" /><Relationship Type="http://schemas.openxmlformats.org/officeDocument/2006/relationships/slide" Target="/ppt/slides/slide3.xml" Id="R97c8c73097194fc0" /><Relationship Type="http://schemas.openxmlformats.org/officeDocument/2006/relationships/slide" Target="/ppt/slides/slide4.xml" Id="R3f4917f28ae74bfd" /><Relationship Type="http://schemas.openxmlformats.org/officeDocument/2006/relationships/slide" Target="/ppt/slides/slide5.xml" Id="R60134bb6b611449b" /><Relationship Type="http://schemas.openxmlformats.org/officeDocument/2006/relationships/slide" Target="/ppt/slides/slide6.xml" Id="R8090e5beeaed40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4f132dfc1846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85e555b164c47" /><Relationship Type="http://schemas.openxmlformats.org/officeDocument/2006/relationships/theme" Target="/ppt/slideMasters/theme/theme1.xml" Id="R2a8a2c85943e4d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985e555b164c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2ff6733ac046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7c15b83114b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2dda70a1af4d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c5aad81cc4c2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86f02aa964f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68c925afd649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VIP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VIP INVEST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240 367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−272 514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−733 215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495 986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Grimseidvegen 162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5239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915 527 965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VIP INVEST AS</a:t>
            </a:r>
          </a:p>
        </p:txBody>
      </p:sp>
    </p:spTree>
  </p:cSld>
  <p:clrMapOvr>
    <a:masterClrMapping xmlns:a="http://schemas.openxmlformats.org/drawingml/2006/main"/>
  </p:clrMapOvr>
</p:sld>
</file>