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568de9e7584e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46f23853584872"/>
  </p:sldMasterIdLst>
  <p:sldIdLst>
    <p:sldId xmlns:r="http://schemas.openxmlformats.org/officeDocument/2006/relationships" id="256" r:id="Rb80cdb7302c74509"/>
    <p:sldId xmlns:r="http://schemas.openxmlformats.org/officeDocument/2006/relationships" id="257" r:id="R58328e0ba9f44ec0"/>
    <p:sldId xmlns:r="http://schemas.openxmlformats.org/officeDocument/2006/relationships" id="258" r:id="R5abb915d0eae498a"/>
    <p:sldId xmlns:r="http://schemas.openxmlformats.org/officeDocument/2006/relationships" id="259" r:id="R01c87d321e334f58"/>
    <p:sldId xmlns:r="http://schemas.openxmlformats.org/officeDocument/2006/relationships" id="260" r:id="R8fa03b7d1fb84596"/>
    <p:sldId xmlns:r="http://schemas.openxmlformats.org/officeDocument/2006/relationships" id="261" r:id="R37d09d9c9b7a4fb0"/>
    <p:sldId xmlns:r="http://schemas.openxmlformats.org/officeDocument/2006/relationships" id="262" r:id="Rb543909214ed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6f23853584872" /><Relationship Type="http://schemas.openxmlformats.org/officeDocument/2006/relationships/slide" Target="/ppt/slides/slide1.xml" Id="Rb80cdb7302c74509" /><Relationship Type="http://schemas.openxmlformats.org/officeDocument/2006/relationships/slide" Target="/ppt/slides/slide2.xml" Id="R58328e0ba9f44ec0" /><Relationship Type="http://schemas.openxmlformats.org/officeDocument/2006/relationships/slide" Target="/ppt/slides/slide3.xml" Id="R5abb915d0eae498a" /><Relationship Type="http://schemas.openxmlformats.org/officeDocument/2006/relationships/slide" Target="/ppt/slides/slide4.xml" Id="R01c87d321e334f58" /><Relationship Type="http://schemas.openxmlformats.org/officeDocument/2006/relationships/slide" Target="/ppt/slides/slide5.xml" Id="R8fa03b7d1fb84596" /><Relationship Type="http://schemas.openxmlformats.org/officeDocument/2006/relationships/slide" Target="/ppt/slides/slide6.xml" Id="R37d09d9c9b7a4fb0" /><Relationship Type="http://schemas.openxmlformats.org/officeDocument/2006/relationships/slide" Target="/ppt/slides/slide7.xml" Id="Rb543909214ed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53fd478cc4c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153fe483d406c" /><Relationship Type="http://schemas.openxmlformats.org/officeDocument/2006/relationships/theme" Target="/ppt/slideMasters/theme/theme1.xml" Id="R662bf137d53f48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153fe483d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1f9ad8d9a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9ce2a556441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99fb67443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5ca52d66843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fc6945248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f8768d8e74f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f823565bd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3 741 289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1 680 872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16 677 909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18 206 195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MORTEN MORTENSEN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Firkløverveien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915 533 566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STEP AS</a:t>
            </a:r>
          </a:p>
        </p:txBody>
      </p:sp>
    </p:spTree>
  </p:cSld>
  <p:clrMapOvr>
    <a:masterClrMapping xmlns:a="http://schemas.openxmlformats.org/drawingml/2006/main"/>
  </p:clrMapOvr>
</p:sld>
</file>