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a7ec6956704f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7b933db7b54e29"/>
  </p:sldMasterIdLst>
  <p:sldIdLst>
    <p:sldId xmlns:r="http://schemas.openxmlformats.org/officeDocument/2006/relationships" id="256" r:id="R57b3fefb3d894011"/>
    <p:sldId xmlns:r="http://schemas.openxmlformats.org/officeDocument/2006/relationships" id="257" r:id="R309e7b6ada7c4c76"/>
    <p:sldId xmlns:r="http://schemas.openxmlformats.org/officeDocument/2006/relationships" id="258" r:id="R0c8621aa00ba496b"/>
    <p:sldId xmlns:r="http://schemas.openxmlformats.org/officeDocument/2006/relationships" id="259" r:id="R7c4c31f8701748d9"/>
    <p:sldId xmlns:r="http://schemas.openxmlformats.org/officeDocument/2006/relationships" id="260" r:id="Rde166821b6ee4704"/>
    <p:sldId xmlns:r="http://schemas.openxmlformats.org/officeDocument/2006/relationships" id="261" r:id="Rd298785e8efb459c"/>
    <p:sldId xmlns:r="http://schemas.openxmlformats.org/officeDocument/2006/relationships" id="262" r:id="R85e4a22ec27f4e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7b933db7b54e29" /><Relationship Type="http://schemas.openxmlformats.org/officeDocument/2006/relationships/slide" Target="/ppt/slides/slide1.xml" Id="R57b3fefb3d894011" /><Relationship Type="http://schemas.openxmlformats.org/officeDocument/2006/relationships/slide" Target="/ppt/slides/slide2.xml" Id="R309e7b6ada7c4c76" /><Relationship Type="http://schemas.openxmlformats.org/officeDocument/2006/relationships/slide" Target="/ppt/slides/slide3.xml" Id="R0c8621aa00ba496b" /><Relationship Type="http://schemas.openxmlformats.org/officeDocument/2006/relationships/slide" Target="/ppt/slides/slide4.xml" Id="R7c4c31f8701748d9" /><Relationship Type="http://schemas.openxmlformats.org/officeDocument/2006/relationships/slide" Target="/ppt/slides/slide5.xml" Id="Rde166821b6ee4704" /><Relationship Type="http://schemas.openxmlformats.org/officeDocument/2006/relationships/slide" Target="/ppt/slides/slide6.xml" Id="Rd298785e8efb459c" /><Relationship Type="http://schemas.openxmlformats.org/officeDocument/2006/relationships/slide" Target="/ppt/slides/slide7.xml" Id="R85e4a22ec27f4e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6ae02c73e84b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f75eeffdb461a" /><Relationship Type="http://schemas.openxmlformats.org/officeDocument/2006/relationships/theme" Target="/ppt/slideMasters/theme/theme1.xml" Id="R8a3aa1389f4e4f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5f75eeffdb46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27c9a345141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478b669a64a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517c53d7249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81a9ec18846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fb869bee448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71684ee524f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10758ebf741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GOLD OF ITALY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 OF ITALY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GOLD OF ITALY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 OF ITALY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 OF ITALY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 OF ITALY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1 271 972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265 380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 OF ITALY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LØSETH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 OF ITALY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Minsaas plass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www.goldofitaly.no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915 534 309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 OF ITALY AS</a:t>
            </a:r>
          </a:p>
        </p:txBody>
      </p:sp>
    </p:spTree>
  </p:cSld>
  <p:clrMapOvr>
    <a:masterClrMapping xmlns:a="http://schemas.openxmlformats.org/drawingml/2006/main"/>
  </p:clrMapOvr>
</p:sld>
</file>