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b7a00e634e44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bd35a22984dd7"/>
  </p:sldMasterIdLst>
  <p:sldIdLst>
    <p:sldId xmlns:r="http://schemas.openxmlformats.org/officeDocument/2006/relationships" id="256" r:id="Rbca82cb38ead4baa"/>
    <p:sldId xmlns:r="http://schemas.openxmlformats.org/officeDocument/2006/relationships" id="257" r:id="R89c4df7d4f714c46"/>
    <p:sldId xmlns:r="http://schemas.openxmlformats.org/officeDocument/2006/relationships" id="258" r:id="Rf33ccc20a6064688"/>
    <p:sldId xmlns:r="http://schemas.openxmlformats.org/officeDocument/2006/relationships" id="259" r:id="Rb5add81471004d89"/>
    <p:sldId xmlns:r="http://schemas.openxmlformats.org/officeDocument/2006/relationships" id="260" r:id="R0df586a56d9140a1"/>
    <p:sldId xmlns:r="http://schemas.openxmlformats.org/officeDocument/2006/relationships" id="261" r:id="Rddb8aa53f29f47e4"/>
    <p:sldId xmlns:r="http://schemas.openxmlformats.org/officeDocument/2006/relationships" id="262" r:id="R42a03ea4eacb44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bd35a22984dd7" /><Relationship Type="http://schemas.openxmlformats.org/officeDocument/2006/relationships/slide" Target="/ppt/slides/slide1.xml" Id="Rbca82cb38ead4baa" /><Relationship Type="http://schemas.openxmlformats.org/officeDocument/2006/relationships/slide" Target="/ppt/slides/slide2.xml" Id="R89c4df7d4f714c46" /><Relationship Type="http://schemas.openxmlformats.org/officeDocument/2006/relationships/slide" Target="/ppt/slides/slide3.xml" Id="Rf33ccc20a6064688" /><Relationship Type="http://schemas.openxmlformats.org/officeDocument/2006/relationships/slide" Target="/ppt/slides/slide4.xml" Id="Rb5add81471004d89" /><Relationship Type="http://schemas.openxmlformats.org/officeDocument/2006/relationships/slide" Target="/ppt/slides/slide5.xml" Id="R0df586a56d9140a1" /><Relationship Type="http://schemas.openxmlformats.org/officeDocument/2006/relationships/slide" Target="/ppt/slides/slide6.xml" Id="Rddb8aa53f29f47e4" /><Relationship Type="http://schemas.openxmlformats.org/officeDocument/2006/relationships/slide" Target="/ppt/slides/slide7.xml" Id="R42a03ea4eacb44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3c89ac63a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62085131b4ba6" /><Relationship Type="http://schemas.openxmlformats.org/officeDocument/2006/relationships/theme" Target="/ppt/slideMasters/theme/theme1.xml" Id="R2b237e6c5c6e42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62085131b4b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5526142fd40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01f087409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905c15861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4ee8710e8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14a7622614b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431f77e7d4b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245cb81f2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ATLANTER FLORØ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ATLANTER FLORØ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6 760 009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ATLANTER AS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ASTRA NOVA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DOLVERHIN HOLDING AS  –  18,3 %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HUSHOVD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HJELLUP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915 534 988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FLORØ AS</a:t>
            </a:r>
          </a:p>
        </p:txBody>
      </p:sp>
    </p:spTree>
  </p:cSld>
  <p:clrMapOvr>
    <a:masterClrMapping xmlns:a="http://schemas.openxmlformats.org/drawingml/2006/main"/>
  </p:clrMapOvr>
</p:sld>
</file>