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94e1a33acb4f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3b215ba4c94c7f"/>
  </p:sldMasterIdLst>
  <p:sldIdLst>
    <p:sldId xmlns:r="http://schemas.openxmlformats.org/officeDocument/2006/relationships" id="256" r:id="Re3193d208ef94ab3"/>
    <p:sldId xmlns:r="http://schemas.openxmlformats.org/officeDocument/2006/relationships" id="257" r:id="Rae787dd4adc94731"/>
    <p:sldId xmlns:r="http://schemas.openxmlformats.org/officeDocument/2006/relationships" id="258" r:id="R6ff5bb8aa615470e"/>
    <p:sldId xmlns:r="http://schemas.openxmlformats.org/officeDocument/2006/relationships" id="259" r:id="R10a0eeb0065c4b44"/>
    <p:sldId xmlns:r="http://schemas.openxmlformats.org/officeDocument/2006/relationships" id="260" r:id="Rd7ca25e027754581"/>
    <p:sldId xmlns:r="http://schemas.openxmlformats.org/officeDocument/2006/relationships" id="261" r:id="R2297880c7d6e4b90"/>
    <p:sldId xmlns:r="http://schemas.openxmlformats.org/officeDocument/2006/relationships" id="262" r:id="R35a8fbf69e414a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3b215ba4c94c7f" /><Relationship Type="http://schemas.openxmlformats.org/officeDocument/2006/relationships/slide" Target="/ppt/slides/slide1.xml" Id="Re3193d208ef94ab3" /><Relationship Type="http://schemas.openxmlformats.org/officeDocument/2006/relationships/slide" Target="/ppt/slides/slide2.xml" Id="Rae787dd4adc94731" /><Relationship Type="http://schemas.openxmlformats.org/officeDocument/2006/relationships/slide" Target="/ppt/slides/slide3.xml" Id="R6ff5bb8aa615470e" /><Relationship Type="http://schemas.openxmlformats.org/officeDocument/2006/relationships/slide" Target="/ppt/slides/slide4.xml" Id="R10a0eeb0065c4b44" /><Relationship Type="http://schemas.openxmlformats.org/officeDocument/2006/relationships/slide" Target="/ppt/slides/slide5.xml" Id="Rd7ca25e027754581" /><Relationship Type="http://schemas.openxmlformats.org/officeDocument/2006/relationships/slide" Target="/ppt/slides/slide6.xml" Id="R2297880c7d6e4b90" /><Relationship Type="http://schemas.openxmlformats.org/officeDocument/2006/relationships/slide" Target="/ppt/slides/slide7.xml" Id="R35a8fbf69e414a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5aacf70cff4e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684a08da04ddd" /><Relationship Type="http://schemas.openxmlformats.org/officeDocument/2006/relationships/theme" Target="/ppt/slideMasters/theme/theme1.xml" Id="R09af8230825540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e684a08da04d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87dfb67bc40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182b35d264c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9089bd2c94e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5fabf151c4b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6a3d81c004b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cb9f0ed8f45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14617332547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EFFEKTIV MARKEDSFØRING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EFFEKTIV MARKEDSFØRING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EFFEKTIV MARKEDSFØRING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EFFEKTIV MARKEDSFØRING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EFFEKTIV MARKEDSFØRING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EFFEKTIV MARKEDSFØRING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17 478 289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2 911 123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2 315 909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1 747 756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4 758 717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EFFEKTIV MARKEDSFØRING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JANSSON PETER VILHELM 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LUDVIGSEN MAGNUS FJELLAND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EFFEKTIV MARKEDSFØRING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915 536 670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EFFEKTIV MARKEDSFØRING AS</a:t>
            </a:r>
          </a:p>
        </p:txBody>
      </p:sp>
    </p:spTree>
  </p:cSld>
  <p:clrMapOvr>
    <a:masterClrMapping xmlns:a="http://schemas.openxmlformats.org/drawingml/2006/main"/>
  </p:clrMapOvr>
</p:sld>
</file>