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dbe6f5d4214f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795a16bd9412b"/>
  </p:sldMasterIdLst>
  <p:sldIdLst>
    <p:sldId xmlns:r="http://schemas.openxmlformats.org/officeDocument/2006/relationships" id="256" r:id="R00a5b3aaf30a446b"/>
    <p:sldId xmlns:r="http://schemas.openxmlformats.org/officeDocument/2006/relationships" id="257" r:id="R02ce4f7b4ad74f88"/>
    <p:sldId xmlns:r="http://schemas.openxmlformats.org/officeDocument/2006/relationships" id="258" r:id="R8589c4d6224d4ec3"/>
    <p:sldId xmlns:r="http://schemas.openxmlformats.org/officeDocument/2006/relationships" id="259" r:id="R32d0a9e28c044bd5"/>
    <p:sldId xmlns:r="http://schemas.openxmlformats.org/officeDocument/2006/relationships" id="260" r:id="R16e4ddfea841451a"/>
    <p:sldId xmlns:r="http://schemas.openxmlformats.org/officeDocument/2006/relationships" id="261" r:id="R8095937ab2024ccb"/>
    <p:sldId xmlns:r="http://schemas.openxmlformats.org/officeDocument/2006/relationships" id="262" r:id="R425a9dccaaf9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795a16bd9412b" /><Relationship Type="http://schemas.openxmlformats.org/officeDocument/2006/relationships/slide" Target="/ppt/slides/slide1.xml" Id="R00a5b3aaf30a446b" /><Relationship Type="http://schemas.openxmlformats.org/officeDocument/2006/relationships/slide" Target="/ppt/slides/slide2.xml" Id="R02ce4f7b4ad74f88" /><Relationship Type="http://schemas.openxmlformats.org/officeDocument/2006/relationships/slide" Target="/ppt/slides/slide3.xml" Id="R8589c4d6224d4ec3" /><Relationship Type="http://schemas.openxmlformats.org/officeDocument/2006/relationships/slide" Target="/ppt/slides/slide4.xml" Id="R32d0a9e28c044bd5" /><Relationship Type="http://schemas.openxmlformats.org/officeDocument/2006/relationships/slide" Target="/ppt/slides/slide5.xml" Id="R16e4ddfea841451a" /><Relationship Type="http://schemas.openxmlformats.org/officeDocument/2006/relationships/slide" Target="/ppt/slides/slide6.xml" Id="R8095937ab2024ccb" /><Relationship Type="http://schemas.openxmlformats.org/officeDocument/2006/relationships/slide" Target="/ppt/slides/slide7.xml" Id="R425a9dccaaf9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ac57cd6a2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5667c465c4fc1" /><Relationship Type="http://schemas.openxmlformats.org/officeDocument/2006/relationships/theme" Target="/ppt/slideMasters/theme/theme1.xml" Id="R78fd16412dac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45667c465c4f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af12dbafd41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89615e1ee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c0c311bca43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88d367278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979fda5af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474f890c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6dde742e245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HILLEVÅGSVEIEN 24 BOLIG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BOLIG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HILLEVÅGSVEIEN 24 BOLIG 5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BOLIG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BOLIG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BOLIG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−101 417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3 084 076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BOLIG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HILLEVÅGSVEIEN 24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BOLIG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BOLIG 5 AS</a:t>
            </a:r>
          </a:p>
        </p:txBody>
      </p:sp>
    </p:spTree>
  </p:cSld>
  <p:clrMapOvr>
    <a:masterClrMapping xmlns:a="http://schemas.openxmlformats.org/drawingml/2006/main"/>
  </p:clrMapOvr>
</p:sld>
</file>