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a484700daf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1711ffb4bd4e21"/>
  </p:sldMasterIdLst>
  <p:sldIdLst>
    <p:sldId xmlns:r="http://schemas.openxmlformats.org/officeDocument/2006/relationships" id="256" r:id="Rcc65d39878c14ce1"/>
    <p:sldId xmlns:r="http://schemas.openxmlformats.org/officeDocument/2006/relationships" id="257" r:id="R417667edd4f6499f"/>
    <p:sldId xmlns:r="http://schemas.openxmlformats.org/officeDocument/2006/relationships" id="258" r:id="Rd6a9225e273e40d5"/>
    <p:sldId xmlns:r="http://schemas.openxmlformats.org/officeDocument/2006/relationships" id="259" r:id="R0875b77690114f4c"/>
    <p:sldId xmlns:r="http://schemas.openxmlformats.org/officeDocument/2006/relationships" id="260" r:id="Rbbaab232bdbf44d2"/>
    <p:sldId xmlns:r="http://schemas.openxmlformats.org/officeDocument/2006/relationships" id="261" r:id="Rd37862881add4611"/>
    <p:sldId xmlns:r="http://schemas.openxmlformats.org/officeDocument/2006/relationships" id="262" r:id="Ra70ccc4bc9ab4e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711ffb4bd4e21" /><Relationship Type="http://schemas.openxmlformats.org/officeDocument/2006/relationships/slide" Target="/ppt/slides/slide1.xml" Id="Rcc65d39878c14ce1" /><Relationship Type="http://schemas.openxmlformats.org/officeDocument/2006/relationships/slide" Target="/ppt/slides/slide2.xml" Id="R417667edd4f6499f" /><Relationship Type="http://schemas.openxmlformats.org/officeDocument/2006/relationships/slide" Target="/ppt/slides/slide3.xml" Id="Rd6a9225e273e40d5" /><Relationship Type="http://schemas.openxmlformats.org/officeDocument/2006/relationships/slide" Target="/ppt/slides/slide4.xml" Id="R0875b77690114f4c" /><Relationship Type="http://schemas.openxmlformats.org/officeDocument/2006/relationships/slide" Target="/ppt/slides/slide5.xml" Id="Rbbaab232bdbf44d2" /><Relationship Type="http://schemas.openxmlformats.org/officeDocument/2006/relationships/slide" Target="/ppt/slides/slide6.xml" Id="Rd37862881add4611" /><Relationship Type="http://schemas.openxmlformats.org/officeDocument/2006/relationships/slide" Target="/ppt/slides/slide7.xml" Id="Ra70ccc4bc9ab4e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f9d898657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60ad39f514d75" /><Relationship Type="http://schemas.openxmlformats.org/officeDocument/2006/relationships/theme" Target="/ppt/slideMasters/theme/theme1.xml" Id="Rff1cf8be793c4e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60ad39f51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f3984b7e0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e110eda26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d334810d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66a5f708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5555f5705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b3748b9b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cd27432f1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E. SUNDE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 E. SUNDE EIENDOM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201 520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ERIK SUNDE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GJERVIK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Erik Sunde, Gate 3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E. SUNDE EIENDOM AS</a:t>
            </a:r>
          </a:p>
        </p:txBody>
      </p:sp>
    </p:spTree>
  </p:cSld>
  <p:clrMapOvr>
    <a:masterClrMapping xmlns:a="http://schemas.openxmlformats.org/drawingml/2006/main"/>
  </p:clrMapOvr>
</p:sld>
</file>