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554552858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f5e67d1a2549e6"/>
  </p:sldMasterIdLst>
  <p:sldIdLst>
    <p:sldId xmlns:r="http://schemas.openxmlformats.org/officeDocument/2006/relationships" id="256" r:id="Rfe9323749ba54b91"/>
    <p:sldId xmlns:r="http://schemas.openxmlformats.org/officeDocument/2006/relationships" id="257" r:id="Rf77338b27c794659"/>
    <p:sldId xmlns:r="http://schemas.openxmlformats.org/officeDocument/2006/relationships" id="258" r:id="R65e09f85a7d04595"/>
    <p:sldId xmlns:r="http://schemas.openxmlformats.org/officeDocument/2006/relationships" id="259" r:id="Rc732d3c2435742da"/>
    <p:sldId xmlns:r="http://schemas.openxmlformats.org/officeDocument/2006/relationships" id="260" r:id="R80b2d1caa3bd4602"/>
    <p:sldId xmlns:r="http://schemas.openxmlformats.org/officeDocument/2006/relationships" id="261" r:id="Rc42ee026763d4bac"/>
    <p:sldId xmlns:r="http://schemas.openxmlformats.org/officeDocument/2006/relationships" id="262" r:id="R947a366efc1d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5e67d1a2549e6" /><Relationship Type="http://schemas.openxmlformats.org/officeDocument/2006/relationships/slide" Target="/ppt/slides/slide1.xml" Id="Rfe9323749ba54b91" /><Relationship Type="http://schemas.openxmlformats.org/officeDocument/2006/relationships/slide" Target="/ppt/slides/slide2.xml" Id="Rf77338b27c794659" /><Relationship Type="http://schemas.openxmlformats.org/officeDocument/2006/relationships/slide" Target="/ppt/slides/slide3.xml" Id="R65e09f85a7d04595" /><Relationship Type="http://schemas.openxmlformats.org/officeDocument/2006/relationships/slide" Target="/ppt/slides/slide4.xml" Id="Rc732d3c2435742da" /><Relationship Type="http://schemas.openxmlformats.org/officeDocument/2006/relationships/slide" Target="/ppt/slides/slide5.xml" Id="R80b2d1caa3bd4602" /><Relationship Type="http://schemas.openxmlformats.org/officeDocument/2006/relationships/slide" Target="/ppt/slides/slide6.xml" Id="Rc42ee026763d4bac" /><Relationship Type="http://schemas.openxmlformats.org/officeDocument/2006/relationships/slide" Target="/ppt/slides/slide7.xml" Id="R947a366efc1d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5af09f05d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d5755edba4d06" /><Relationship Type="http://schemas.openxmlformats.org/officeDocument/2006/relationships/theme" Target="/ppt/slideMasters/theme/theme1.xml" Id="R2aaa5abb83294c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9d5755edba4d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4edbf82e4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e8c7a912649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c88d456e848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8131c583e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c2d6f587e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2fee0d5ce4d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730294863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HJEM FISKE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HJEM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HJEM FISKE AS ble etablert [år] og holder til i Reipå.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HJEM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HJEM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HJEM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5 101 299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−1 100 361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10 057 187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15 194 332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HJEM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LARS-GØRAN ULRIKSEN  –  73,7 %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HILDA MARIE BIRGITTE KVALVIK  –  26,3 %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HJEM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8146 Reipå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915 538 908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HJEM FISKE AS</a:t>
            </a:r>
          </a:p>
        </p:txBody>
      </p:sp>
    </p:spTree>
  </p:cSld>
  <p:clrMapOvr>
    <a:masterClrMapping xmlns:a="http://schemas.openxmlformats.org/drawingml/2006/main"/>
  </p:clrMapOvr>
</p:sld>
</file>