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f1465326a2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a26bbc1272454b"/>
  </p:sldMasterIdLst>
  <p:sldIdLst>
    <p:sldId xmlns:r="http://schemas.openxmlformats.org/officeDocument/2006/relationships" id="256" r:id="R9bd258381a254579"/>
    <p:sldId xmlns:r="http://schemas.openxmlformats.org/officeDocument/2006/relationships" id="257" r:id="R3b38551340804179"/>
    <p:sldId xmlns:r="http://schemas.openxmlformats.org/officeDocument/2006/relationships" id="258" r:id="R85d5ef3152bd4f8f"/>
    <p:sldId xmlns:r="http://schemas.openxmlformats.org/officeDocument/2006/relationships" id="259" r:id="Rf60beee4ab6d4560"/>
    <p:sldId xmlns:r="http://schemas.openxmlformats.org/officeDocument/2006/relationships" id="260" r:id="R632f2aff0a9e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26bbc1272454b" /><Relationship Type="http://schemas.openxmlformats.org/officeDocument/2006/relationships/slide" Target="/ppt/slides/slide1.xml" Id="R9bd258381a254579" /><Relationship Type="http://schemas.openxmlformats.org/officeDocument/2006/relationships/slide" Target="/ppt/slides/slide2.xml" Id="R3b38551340804179" /><Relationship Type="http://schemas.openxmlformats.org/officeDocument/2006/relationships/slide" Target="/ppt/slides/slide3.xml" Id="R85d5ef3152bd4f8f" /><Relationship Type="http://schemas.openxmlformats.org/officeDocument/2006/relationships/slide" Target="/ppt/slides/slide4.xml" Id="Rf60beee4ab6d4560" /><Relationship Type="http://schemas.openxmlformats.org/officeDocument/2006/relationships/slide" Target="/ppt/slides/slide5.xml" Id="R632f2aff0a9e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3dbf449024e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7145cec6a4e98" /><Relationship Type="http://schemas.openxmlformats.org/officeDocument/2006/relationships/theme" Target="/ppt/slideMasters/theme/theme1.xml" Id="Rec7f73dff83548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37145cec6a4e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4f43c09954a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f092444ff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e851adfbb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148029739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0c6eb233b47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CANISPORT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CANISPORT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915 539 076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CANISPORT AS</a:t>
            </a:r>
          </a:p>
        </p:txBody>
      </p:sp>
    </p:spTree>
  </p:cSld>
  <p:clrMapOvr>
    <a:masterClrMapping xmlns:a="http://schemas.openxmlformats.org/drawingml/2006/main"/>
  </p:clrMapOvr>
</p:sld>
</file>