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0e31b7314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447da335ff41ed"/>
  </p:sldMasterIdLst>
  <p:sldIdLst>
    <p:sldId xmlns:r="http://schemas.openxmlformats.org/officeDocument/2006/relationships" id="256" r:id="Rc2350c4fff2f450a"/>
    <p:sldId xmlns:r="http://schemas.openxmlformats.org/officeDocument/2006/relationships" id="257" r:id="R138ea099661547f9"/>
    <p:sldId xmlns:r="http://schemas.openxmlformats.org/officeDocument/2006/relationships" id="258" r:id="R4d8aeafe8e2c449e"/>
    <p:sldId xmlns:r="http://schemas.openxmlformats.org/officeDocument/2006/relationships" id="259" r:id="Rddb209acac354108"/>
    <p:sldId xmlns:r="http://schemas.openxmlformats.org/officeDocument/2006/relationships" id="260" r:id="R8ad160858821463b"/>
    <p:sldId xmlns:r="http://schemas.openxmlformats.org/officeDocument/2006/relationships" id="261" r:id="Rbb70be667a084b51"/>
    <p:sldId xmlns:r="http://schemas.openxmlformats.org/officeDocument/2006/relationships" id="262" r:id="Rd2d58a333b2a43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47da335ff41ed" /><Relationship Type="http://schemas.openxmlformats.org/officeDocument/2006/relationships/slide" Target="/ppt/slides/slide1.xml" Id="Rc2350c4fff2f450a" /><Relationship Type="http://schemas.openxmlformats.org/officeDocument/2006/relationships/slide" Target="/ppt/slides/slide2.xml" Id="R138ea099661547f9" /><Relationship Type="http://schemas.openxmlformats.org/officeDocument/2006/relationships/slide" Target="/ppt/slides/slide3.xml" Id="R4d8aeafe8e2c449e" /><Relationship Type="http://schemas.openxmlformats.org/officeDocument/2006/relationships/slide" Target="/ppt/slides/slide4.xml" Id="Rddb209acac354108" /><Relationship Type="http://schemas.openxmlformats.org/officeDocument/2006/relationships/slide" Target="/ppt/slides/slide5.xml" Id="R8ad160858821463b" /><Relationship Type="http://schemas.openxmlformats.org/officeDocument/2006/relationships/slide" Target="/ppt/slides/slide6.xml" Id="Rbb70be667a084b51" /><Relationship Type="http://schemas.openxmlformats.org/officeDocument/2006/relationships/slide" Target="/ppt/slides/slide7.xml" Id="Rd2d58a333b2a43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5b7fca3de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ab96690b74621" /><Relationship Type="http://schemas.openxmlformats.org/officeDocument/2006/relationships/theme" Target="/ppt/slideMasters/theme/theme1.xml" Id="R5067c322d067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ab96690b7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2f8b0b920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2e4a2d462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fc29ca23a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0c7d17f94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3c963940a42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82757caa1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757f29ae04c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