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1e01e81f1845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e47c0740f34676"/>
  </p:sldMasterIdLst>
  <p:sldIdLst>
    <p:sldId xmlns:r="http://schemas.openxmlformats.org/officeDocument/2006/relationships" id="256" r:id="R55b8272745d34e73"/>
    <p:sldId xmlns:r="http://schemas.openxmlformats.org/officeDocument/2006/relationships" id="257" r:id="R70e9fd6892b34d21"/>
    <p:sldId xmlns:r="http://schemas.openxmlformats.org/officeDocument/2006/relationships" id="258" r:id="Rb4257b19db97444b"/>
    <p:sldId xmlns:r="http://schemas.openxmlformats.org/officeDocument/2006/relationships" id="259" r:id="R4d7ce4b9e62747d0"/>
    <p:sldId xmlns:r="http://schemas.openxmlformats.org/officeDocument/2006/relationships" id="260" r:id="R4a015830c4714a17"/>
    <p:sldId xmlns:r="http://schemas.openxmlformats.org/officeDocument/2006/relationships" id="261" r:id="Rb9deee3a07e9456f"/>
    <p:sldId xmlns:r="http://schemas.openxmlformats.org/officeDocument/2006/relationships" id="262" r:id="R43f8278178f646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e47c0740f34676" /><Relationship Type="http://schemas.openxmlformats.org/officeDocument/2006/relationships/slide" Target="/ppt/slides/slide1.xml" Id="R55b8272745d34e73" /><Relationship Type="http://schemas.openxmlformats.org/officeDocument/2006/relationships/slide" Target="/ppt/slides/slide2.xml" Id="R70e9fd6892b34d21" /><Relationship Type="http://schemas.openxmlformats.org/officeDocument/2006/relationships/slide" Target="/ppt/slides/slide3.xml" Id="Rb4257b19db97444b" /><Relationship Type="http://schemas.openxmlformats.org/officeDocument/2006/relationships/slide" Target="/ppt/slides/slide4.xml" Id="R4d7ce4b9e62747d0" /><Relationship Type="http://schemas.openxmlformats.org/officeDocument/2006/relationships/slide" Target="/ppt/slides/slide5.xml" Id="R4a015830c4714a17" /><Relationship Type="http://schemas.openxmlformats.org/officeDocument/2006/relationships/slide" Target="/ppt/slides/slide6.xml" Id="Rb9deee3a07e9456f" /><Relationship Type="http://schemas.openxmlformats.org/officeDocument/2006/relationships/slide" Target="/ppt/slides/slide7.xml" Id="R43f8278178f646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873d72543c42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8de9ab9414b43" /><Relationship Type="http://schemas.openxmlformats.org/officeDocument/2006/relationships/theme" Target="/ppt/slideMasters/theme/theme1.xml" Id="R92de1efd553d42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18de9ab9414b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e813b99ce47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3e0b002c243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fae39ffaa47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acf19d2b943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380963dc049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c8fbdafe34c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4504b05194d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DALSBYGDA DRIVSTOFF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DALSBYGDA DRIVSTOFF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DALSBYGDA DRIVSTOFF AS ble etablert [år] og holder til i Dalsbygda.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DALSBYGDA DRIVSTOFF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DALSBYGDA DRIVSTOFF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DALSBYGDA DRIVSTOFF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849 999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425 599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441 008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DALSBYGDA DRIVSTOFF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SOLBJØRG BERG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AARTUN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GISLE DALBAKK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MYRTRØEN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GJELTEN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RAMLOS AS  –  2,6 %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DALSBYGDA DRIVSTOFF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Mosengveien 475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2552 Dalsbygda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post@dalsbygdadrivstoff.no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www.dalsbygdadrivstoff.no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915 542 166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DALSBYGDA DRIVSTOFF AS</a:t>
            </a:r>
          </a:p>
        </p:txBody>
      </p:sp>
    </p:spTree>
  </p:cSld>
  <p:clrMapOvr>
    <a:masterClrMapping xmlns:a="http://schemas.openxmlformats.org/drawingml/2006/main"/>
  </p:clrMapOvr>
</p:sld>
</file>