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ca2b15e8f40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1a43d9b38f43de"/>
  </p:sldMasterIdLst>
  <p:sldIdLst>
    <p:sldId xmlns:r="http://schemas.openxmlformats.org/officeDocument/2006/relationships" id="256" r:id="R31c70c42bf464191"/>
    <p:sldId xmlns:r="http://schemas.openxmlformats.org/officeDocument/2006/relationships" id="257" r:id="R1061eb9362ff4c73"/>
    <p:sldId xmlns:r="http://schemas.openxmlformats.org/officeDocument/2006/relationships" id="258" r:id="R562347f8ccd949df"/>
    <p:sldId xmlns:r="http://schemas.openxmlformats.org/officeDocument/2006/relationships" id="259" r:id="R2f2662c194ca4b59"/>
    <p:sldId xmlns:r="http://schemas.openxmlformats.org/officeDocument/2006/relationships" id="260" r:id="Rec352ab19ebe490d"/>
    <p:sldId xmlns:r="http://schemas.openxmlformats.org/officeDocument/2006/relationships" id="261" r:id="Re7526c8367964e49"/>
    <p:sldId xmlns:r="http://schemas.openxmlformats.org/officeDocument/2006/relationships" id="262" r:id="Rd4e4f509340c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a43d9b38f43de" /><Relationship Type="http://schemas.openxmlformats.org/officeDocument/2006/relationships/slide" Target="/ppt/slides/slide1.xml" Id="R31c70c42bf464191" /><Relationship Type="http://schemas.openxmlformats.org/officeDocument/2006/relationships/slide" Target="/ppt/slides/slide2.xml" Id="R1061eb9362ff4c73" /><Relationship Type="http://schemas.openxmlformats.org/officeDocument/2006/relationships/slide" Target="/ppt/slides/slide3.xml" Id="R562347f8ccd949df" /><Relationship Type="http://schemas.openxmlformats.org/officeDocument/2006/relationships/slide" Target="/ppt/slides/slide4.xml" Id="R2f2662c194ca4b59" /><Relationship Type="http://schemas.openxmlformats.org/officeDocument/2006/relationships/slide" Target="/ppt/slides/slide5.xml" Id="Rec352ab19ebe490d" /><Relationship Type="http://schemas.openxmlformats.org/officeDocument/2006/relationships/slide" Target="/ppt/slides/slide6.xml" Id="Re7526c8367964e49" /><Relationship Type="http://schemas.openxmlformats.org/officeDocument/2006/relationships/slide" Target="/ppt/slides/slide7.xml" Id="Rd4e4f509340c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ea3005b5942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071c3813347ec" /><Relationship Type="http://schemas.openxmlformats.org/officeDocument/2006/relationships/theme" Target="/ppt/slideMasters/theme/theme1.xml" Id="R2a1efdb0b0624c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2071c3813347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005bf8b7d44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cde8e97bf46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b8c9fb34546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32417e998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d03511ef54b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cc077c55448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420f7d937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 BRÅSTAD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BRÅSTAD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4 830 950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1 485 318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4 318 804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BERTIL DALHEIM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ALFRED BRÅSTAD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BRÅSTAD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Reisadalen 365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9154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jon.alfred.brastad@gmail.com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915 543 251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BRÅSTAD AS</a:t>
            </a:r>
          </a:p>
        </p:txBody>
      </p:sp>
    </p:spTree>
  </p:cSld>
  <p:clrMapOvr>
    <a:masterClrMapping xmlns:a="http://schemas.openxmlformats.org/drawingml/2006/main"/>
  </p:clrMapOvr>
</p:sld>
</file>