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d063e9bfb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4dc49de1c4e85"/>
  </p:sldMasterIdLst>
  <p:sldIdLst>
    <p:sldId xmlns:r="http://schemas.openxmlformats.org/officeDocument/2006/relationships" id="256" r:id="R70f6c1be21294c5a"/>
    <p:sldId xmlns:r="http://schemas.openxmlformats.org/officeDocument/2006/relationships" id="257" r:id="Red9decccb0fa44a3"/>
    <p:sldId xmlns:r="http://schemas.openxmlformats.org/officeDocument/2006/relationships" id="258" r:id="R636061dd53d346da"/>
    <p:sldId xmlns:r="http://schemas.openxmlformats.org/officeDocument/2006/relationships" id="259" r:id="R7403be9125e14286"/>
    <p:sldId xmlns:r="http://schemas.openxmlformats.org/officeDocument/2006/relationships" id="260" r:id="Rf0037301169844e9"/>
    <p:sldId xmlns:r="http://schemas.openxmlformats.org/officeDocument/2006/relationships" id="261" r:id="Rb2a175a56cfe404c"/>
    <p:sldId xmlns:r="http://schemas.openxmlformats.org/officeDocument/2006/relationships" id="262" r:id="R9027947521f6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4dc49de1c4e85" /><Relationship Type="http://schemas.openxmlformats.org/officeDocument/2006/relationships/slide" Target="/ppt/slides/slide1.xml" Id="R70f6c1be21294c5a" /><Relationship Type="http://schemas.openxmlformats.org/officeDocument/2006/relationships/slide" Target="/ppt/slides/slide2.xml" Id="Red9decccb0fa44a3" /><Relationship Type="http://schemas.openxmlformats.org/officeDocument/2006/relationships/slide" Target="/ppt/slides/slide3.xml" Id="R636061dd53d346da" /><Relationship Type="http://schemas.openxmlformats.org/officeDocument/2006/relationships/slide" Target="/ppt/slides/slide4.xml" Id="R7403be9125e14286" /><Relationship Type="http://schemas.openxmlformats.org/officeDocument/2006/relationships/slide" Target="/ppt/slides/slide5.xml" Id="Rf0037301169844e9" /><Relationship Type="http://schemas.openxmlformats.org/officeDocument/2006/relationships/slide" Target="/ppt/slides/slide6.xml" Id="Rb2a175a56cfe404c" /><Relationship Type="http://schemas.openxmlformats.org/officeDocument/2006/relationships/slide" Target="/ppt/slides/slide7.xml" Id="R9027947521f6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2300059a3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004bcf0cf4d01" /><Relationship Type="http://schemas.openxmlformats.org/officeDocument/2006/relationships/theme" Target="/ppt/slideMasters/theme/theme1.xml" Id="R7c875279d139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f004bcf0cf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8512e4ae7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d093a1344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bbabb0fae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477f60f9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dfbbadb07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9224dabb4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b5252ed3b4f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80 854 408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