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4745df2364b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d771ce33f4eaa"/>
  </p:sldMasterIdLst>
  <p:sldIdLst>
    <p:sldId xmlns:r="http://schemas.openxmlformats.org/officeDocument/2006/relationships" id="256" r:id="R0d9baed2ff554663"/>
    <p:sldId xmlns:r="http://schemas.openxmlformats.org/officeDocument/2006/relationships" id="257" r:id="R75f0cc6abd7c442b"/>
    <p:sldId xmlns:r="http://schemas.openxmlformats.org/officeDocument/2006/relationships" id="258" r:id="Rf5bbc52acae64b6a"/>
    <p:sldId xmlns:r="http://schemas.openxmlformats.org/officeDocument/2006/relationships" id="259" r:id="R036b7cb4c1c84a01"/>
    <p:sldId xmlns:r="http://schemas.openxmlformats.org/officeDocument/2006/relationships" id="260" r:id="R6b65cc9cf5864ced"/>
    <p:sldId xmlns:r="http://schemas.openxmlformats.org/officeDocument/2006/relationships" id="261" r:id="R6e6f5cde0cfa412c"/>
    <p:sldId xmlns:r="http://schemas.openxmlformats.org/officeDocument/2006/relationships" id="262" r:id="R5f633123f39c41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d771ce33f4eaa" /><Relationship Type="http://schemas.openxmlformats.org/officeDocument/2006/relationships/slide" Target="/ppt/slides/slide1.xml" Id="R0d9baed2ff554663" /><Relationship Type="http://schemas.openxmlformats.org/officeDocument/2006/relationships/slide" Target="/ppt/slides/slide2.xml" Id="R75f0cc6abd7c442b" /><Relationship Type="http://schemas.openxmlformats.org/officeDocument/2006/relationships/slide" Target="/ppt/slides/slide3.xml" Id="Rf5bbc52acae64b6a" /><Relationship Type="http://schemas.openxmlformats.org/officeDocument/2006/relationships/slide" Target="/ppt/slides/slide4.xml" Id="R036b7cb4c1c84a01" /><Relationship Type="http://schemas.openxmlformats.org/officeDocument/2006/relationships/slide" Target="/ppt/slides/slide5.xml" Id="R6b65cc9cf5864ced" /><Relationship Type="http://schemas.openxmlformats.org/officeDocument/2006/relationships/slide" Target="/ppt/slides/slide6.xml" Id="R6e6f5cde0cfa412c" /><Relationship Type="http://schemas.openxmlformats.org/officeDocument/2006/relationships/slide" Target="/ppt/slides/slide7.xml" Id="R5f633123f39c41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565628343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972bf4bc9494f" /><Relationship Type="http://schemas.openxmlformats.org/officeDocument/2006/relationships/theme" Target="/ppt/slideMasters/theme/theme1.xml" Id="R61fbaea45650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972bf4bc949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93e2ec85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c7fe3cacd4d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ab397c9a8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a66f0a1ee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51d5e4108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bf4e71100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49c364e3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REFRAME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REFRAME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−799 518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REFRAME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kontor@reframe.no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www.reframe.no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915 545 343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