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d30a27587145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f8672c3704207"/>
  </p:sldMasterIdLst>
  <p:sldIdLst>
    <p:sldId xmlns:r="http://schemas.openxmlformats.org/officeDocument/2006/relationships" id="256" r:id="Rf3776cdd7be244a5"/>
    <p:sldId xmlns:r="http://schemas.openxmlformats.org/officeDocument/2006/relationships" id="257" r:id="Rd3cf5b9503624039"/>
    <p:sldId xmlns:r="http://schemas.openxmlformats.org/officeDocument/2006/relationships" id="258" r:id="Re2a07b511f6945b7"/>
    <p:sldId xmlns:r="http://schemas.openxmlformats.org/officeDocument/2006/relationships" id="259" r:id="R637bda8044824b9e"/>
    <p:sldId xmlns:r="http://schemas.openxmlformats.org/officeDocument/2006/relationships" id="260" r:id="R7f0e287eb7eb4a4a"/>
    <p:sldId xmlns:r="http://schemas.openxmlformats.org/officeDocument/2006/relationships" id="261" r:id="Rf40e86a3d07248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f8672c3704207" /><Relationship Type="http://schemas.openxmlformats.org/officeDocument/2006/relationships/slide" Target="/ppt/slides/slide1.xml" Id="Rf3776cdd7be244a5" /><Relationship Type="http://schemas.openxmlformats.org/officeDocument/2006/relationships/slide" Target="/ppt/slides/slide2.xml" Id="Rd3cf5b9503624039" /><Relationship Type="http://schemas.openxmlformats.org/officeDocument/2006/relationships/slide" Target="/ppt/slides/slide3.xml" Id="Re2a07b511f6945b7" /><Relationship Type="http://schemas.openxmlformats.org/officeDocument/2006/relationships/slide" Target="/ppt/slides/slide4.xml" Id="R637bda8044824b9e" /><Relationship Type="http://schemas.openxmlformats.org/officeDocument/2006/relationships/slide" Target="/ppt/slides/slide5.xml" Id="R7f0e287eb7eb4a4a" /><Relationship Type="http://schemas.openxmlformats.org/officeDocument/2006/relationships/slide" Target="/ppt/slides/slide6.xml" Id="Rf40e86a3d07248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204bd41c444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9880f45b34215" /><Relationship Type="http://schemas.openxmlformats.org/officeDocument/2006/relationships/theme" Target="/ppt/slideMasters/theme/theme1.xml" Id="Reb892ccbeeaa4d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9880f45b342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ce9369c8648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c465c2094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5efbc572a47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4db0e0a2443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b1d62414a4d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7cd2ab9c8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DEEPZ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DEEPZ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DEHNES CHRISTIAN T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KARLSNES OLE MORTEN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KARLSNES RUNE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KIM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915 545 734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DEEPZ AS</a:t>
            </a:r>
          </a:p>
        </p:txBody>
      </p:sp>
    </p:spTree>
  </p:cSld>
  <p:clrMapOvr>
    <a:masterClrMapping xmlns:a="http://schemas.openxmlformats.org/drawingml/2006/main"/>
  </p:clrMapOvr>
</p:sld>
</file>