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05b59bc5a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c590abf9a4dff"/>
  </p:sldMasterIdLst>
  <p:sldIdLst>
    <p:sldId xmlns:r="http://schemas.openxmlformats.org/officeDocument/2006/relationships" id="256" r:id="R4aa4115a1ce64eed"/>
    <p:sldId xmlns:r="http://schemas.openxmlformats.org/officeDocument/2006/relationships" id="257" r:id="Rcd968ae145234ead"/>
    <p:sldId xmlns:r="http://schemas.openxmlformats.org/officeDocument/2006/relationships" id="258" r:id="R1644b151f417466a"/>
    <p:sldId xmlns:r="http://schemas.openxmlformats.org/officeDocument/2006/relationships" id="259" r:id="Re5e3de71682f4625"/>
    <p:sldId xmlns:r="http://schemas.openxmlformats.org/officeDocument/2006/relationships" id="260" r:id="R0f7494c7aebf40e6"/>
    <p:sldId xmlns:r="http://schemas.openxmlformats.org/officeDocument/2006/relationships" id="261" r:id="R98b2354428ec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c590abf9a4dff" /><Relationship Type="http://schemas.openxmlformats.org/officeDocument/2006/relationships/slide" Target="/ppt/slides/slide1.xml" Id="R4aa4115a1ce64eed" /><Relationship Type="http://schemas.openxmlformats.org/officeDocument/2006/relationships/slide" Target="/ppt/slides/slide2.xml" Id="Rcd968ae145234ead" /><Relationship Type="http://schemas.openxmlformats.org/officeDocument/2006/relationships/slide" Target="/ppt/slides/slide3.xml" Id="R1644b151f417466a" /><Relationship Type="http://schemas.openxmlformats.org/officeDocument/2006/relationships/slide" Target="/ppt/slides/slide4.xml" Id="Re5e3de71682f4625" /><Relationship Type="http://schemas.openxmlformats.org/officeDocument/2006/relationships/slide" Target="/ppt/slides/slide5.xml" Id="R0f7494c7aebf40e6" /><Relationship Type="http://schemas.openxmlformats.org/officeDocument/2006/relationships/slide" Target="/ppt/slides/slide6.xml" Id="R98b2354428ec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06b86d591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f9bc6818b4819" /><Relationship Type="http://schemas.openxmlformats.org/officeDocument/2006/relationships/theme" Target="/ppt/slideMasters/theme/theme1.xml" Id="Rab80af30cb97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f9bc6818b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b28f31cff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a6aac82b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5da91e5d4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60ee67958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aba0b826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c1fc5c682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ØYLAG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Anny Johanne Størkesen Gjøvåg, Kaldafossvegen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28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