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47e55f355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b300ceb534bd0"/>
  </p:sldMasterIdLst>
  <p:sldIdLst>
    <p:sldId xmlns:r="http://schemas.openxmlformats.org/officeDocument/2006/relationships" id="256" r:id="Ra0f5d17614fc47a7"/>
    <p:sldId xmlns:r="http://schemas.openxmlformats.org/officeDocument/2006/relationships" id="257" r:id="Rf33b5b3636e64a70"/>
    <p:sldId xmlns:r="http://schemas.openxmlformats.org/officeDocument/2006/relationships" id="258" r:id="Rbb020a0749a942f5"/>
    <p:sldId xmlns:r="http://schemas.openxmlformats.org/officeDocument/2006/relationships" id="259" r:id="R6a3de109a31c47e8"/>
    <p:sldId xmlns:r="http://schemas.openxmlformats.org/officeDocument/2006/relationships" id="260" r:id="R2d885aeaebc3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b300ceb534bd0" /><Relationship Type="http://schemas.openxmlformats.org/officeDocument/2006/relationships/slide" Target="/ppt/slides/slide1.xml" Id="Ra0f5d17614fc47a7" /><Relationship Type="http://schemas.openxmlformats.org/officeDocument/2006/relationships/slide" Target="/ppt/slides/slide2.xml" Id="Rf33b5b3636e64a70" /><Relationship Type="http://schemas.openxmlformats.org/officeDocument/2006/relationships/slide" Target="/ppt/slides/slide3.xml" Id="Rbb020a0749a942f5" /><Relationship Type="http://schemas.openxmlformats.org/officeDocument/2006/relationships/slide" Target="/ppt/slides/slide4.xml" Id="R6a3de109a31c47e8" /><Relationship Type="http://schemas.openxmlformats.org/officeDocument/2006/relationships/slide" Target="/ppt/slides/slide5.xml" Id="R2d885aeaebc3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cd08fe72e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41b8de77040e8" /><Relationship Type="http://schemas.openxmlformats.org/officeDocument/2006/relationships/theme" Target="/ppt/slideMasters/theme/theme1.xml" Id="R27f13ca462d0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41b8de770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26fe3dd9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ea1958a88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958478c05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8d5b2cc21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3f2373d1b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ØYLAG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ØYLAG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Anny Johanne Størkesen Gjøvåg, Kaldafossvegen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28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