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401869209e44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e7e3f44da4baa"/>
  </p:sldMasterIdLst>
  <p:sldIdLst>
    <p:sldId xmlns:r="http://schemas.openxmlformats.org/officeDocument/2006/relationships" id="256" r:id="Ra9efc78189664c3b"/>
    <p:sldId xmlns:r="http://schemas.openxmlformats.org/officeDocument/2006/relationships" id="257" r:id="R66d02611d548487f"/>
    <p:sldId xmlns:r="http://schemas.openxmlformats.org/officeDocument/2006/relationships" id="258" r:id="R41fd3bc5739b4d3a"/>
    <p:sldId xmlns:r="http://schemas.openxmlformats.org/officeDocument/2006/relationships" id="259" r:id="R06f83f0013f04772"/>
    <p:sldId xmlns:r="http://schemas.openxmlformats.org/officeDocument/2006/relationships" id="260" r:id="Rf34043e201814669"/>
    <p:sldId xmlns:r="http://schemas.openxmlformats.org/officeDocument/2006/relationships" id="261" r:id="R7d8335b9640a48a8"/>
    <p:sldId xmlns:r="http://schemas.openxmlformats.org/officeDocument/2006/relationships" id="262" r:id="R1e439d0bdfe646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e7e3f44da4baa" /><Relationship Type="http://schemas.openxmlformats.org/officeDocument/2006/relationships/slide" Target="/ppt/slides/slide1.xml" Id="Ra9efc78189664c3b" /><Relationship Type="http://schemas.openxmlformats.org/officeDocument/2006/relationships/slide" Target="/ppt/slides/slide2.xml" Id="R66d02611d548487f" /><Relationship Type="http://schemas.openxmlformats.org/officeDocument/2006/relationships/slide" Target="/ppt/slides/slide3.xml" Id="R41fd3bc5739b4d3a" /><Relationship Type="http://schemas.openxmlformats.org/officeDocument/2006/relationships/slide" Target="/ppt/slides/slide4.xml" Id="R06f83f0013f04772" /><Relationship Type="http://schemas.openxmlformats.org/officeDocument/2006/relationships/slide" Target="/ppt/slides/slide5.xml" Id="Rf34043e201814669" /><Relationship Type="http://schemas.openxmlformats.org/officeDocument/2006/relationships/slide" Target="/ppt/slides/slide6.xml" Id="R7d8335b9640a48a8" /><Relationship Type="http://schemas.openxmlformats.org/officeDocument/2006/relationships/slide" Target="/ppt/slides/slide7.xml" Id="R1e439d0bdfe646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562582f3443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0b2542fa348ae" /><Relationship Type="http://schemas.openxmlformats.org/officeDocument/2006/relationships/theme" Target="/ppt/slideMasters/theme/theme1.xml" Id="R098380633b08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10b2542fa348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db7f226a14d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be199dc94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cbc59dbf9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db3d62b7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02302b5d9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c59257ae04d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9c8abd4614f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STOKKEBEKK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STOKKEBEKK HOLDING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−161 322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1 763 381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6 821 796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OLE-JØRGEN STOKKEBEKK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98 95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stokkebekk@live.com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STOKKEBEKK HOLDING AS</a:t>
            </a:r>
          </a:p>
        </p:txBody>
      </p:sp>
    </p:spTree>
  </p:cSld>
  <p:clrMapOvr>
    <a:masterClrMapping xmlns:a="http://schemas.openxmlformats.org/drawingml/2006/main"/>
  </p:clrMapOvr>
</p:sld>
</file>