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1c9b9a718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0206e7cd84bdb"/>
  </p:sldMasterIdLst>
  <p:sldIdLst>
    <p:sldId xmlns:r="http://schemas.openxmlformats.org/officeDocument/2006/relationships" id="256" r:id="Rb32431620ba84980"/>
    <p:sldId xmlns:r="http://schemas.openxmlformats.org/officeDocument/2006/relationships" id="257" r:id="Ra83e9ad3087d48f1"/>
    <p:sldId xmlns:r="http://schemas.openxmlformats.org/officeDocument/2006/relationships" id="258" r:id="Rccfd925fbdb844da"/>
    <p:sldId xmlns:r="http://schemas.openxmlformats.org/officeDocument/2006/relationships" id="259" r:id="Rb561541bb70941ea"/>
    <p:sldId xmlns:r="http://schemas.openxmlformats.org/officeDocument/2006/relationships" id="260" r:id="Rf3825740a3044601"/>
    <p:sldId xmlns:r="http://schemas.openxmlformats.org/officeDocument/2006/relationships" id="261" r:id="R5ee2dd9f52ec479a"/>
    <p:sldId xmlns:r="http://schemas.openxmlformats.org/officeDocument/2006/relationships" id="262" r:id="R479613166844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0206e7cd84bdb" /><Relationship Type="http://schemas.openxmlformats.org/officeDocument/2006/relationships/slide" Target="/ppt/slides/slide1.xml" Id="Rb32431620ba84980" /><Relationship Type="http://schemas.openxmlformats.org/officeDocument/2006/relationships/slide" Target="/ppt/slides/slide2.xml" Id="Ra83e9ad3087d48f1" /><Relationship Type="http://schemas.openxmlformats.org/officeDocument/2006/relationships/slide" Target="/ppt/slides/slide3.xml" Id="Rccfd925fbdb844da" /><Relationship Type="http://schemas.openxmlformats.org/officeDocument/2006/relationships/slide" Target="/ppt/slides/slide4.xml" Id="Rb561541bb70941ea" /><Relationship Type="http://schemas.openxmlformats.org/officeDocument/2006/relationships/slide" Target="/ppt/slides/slide5.xml" Id="Rf3825740a3044601" /><Relationship Type="http://schemas.openxmlformats.org/officeDocument/2006/relationships/slide" Target="/ppt/slides/slide6.xml" Id="R5ee2dd9f52ec479a" /><Relationship Type="http://schemas.openxmlformats.org/officeDocument/2006/relationships/slide" Target="/ppt/slides/slide7.xml" Id="R479613166844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98ea46782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834b6465e4715" /><Relationship Type="http://schemas.openxmlformats.org/officeDocument/2006/relationships/theme" Target="/ppt/slideMasters/theme/theme1.xml" Id="R666b7ecb3811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834b6465e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6e6fd37f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12e695cf8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1c97e08b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d4b7b0df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085213ab2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9dc28ed55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98baacc85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