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2799281f9b40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c05631cede4f0a"/>
  </p:sldMasterIdLst>
  <p:sldIdLst>
    <p:sldId xmlns:r="http://schemas.openxmlformats.org/officeDocument/2006/relationships" id="256" r:id="R279d1dce6e78414e"/>
    <p:sldId xmlns:r="http://schemas.openxmlformats.org/officeDocument/2006/relationships" id="257" r:id="R9144ece4dd004ae9"/>
    <p:sldId xmlns:r="http://schemas.openxmlformats.org/officeDocument/2006/relationships" id="258" r:id="Rce4e70a9f0944278"/>
    <p:sldId xmlns:r="http://schemas.openxmlformats.org/officeDocument/2006/relationships" id="259" r:id="Rdcdf578f2fa94c2e"/>
    <p:sldId xmlns:r="http://schemas.openxmlformats.org/officeDocument/2006/relationships" id="260" r:id="R5b0f5d796a2f4b55"/>
    <p:sldId xmlns:r="http://schemas.openxmlformats.org/officeDocument/2006/relationships" id="261" r:id="Rc08dc4187c9e4827"/>
    <p:sldId xmlns:r="http://schemas.openxmlformats.org/officeDocument/2006/relationships" id="262" r:id="R9ca77b351ae64a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05631cede4f0a" /><Relationship Type="http://schemas.openxmlformats.org/officeDocument/2006/relationships/slide" Target="/ppt/slides/slide1.xml" Id="R279d1dce6e78414e" /><Relationship Type="http://schemas.openxmlformats.org/officeDocument/2006/relationships/slide" Target="/ppt/slides/slide2.xml" Id="R9144ece4dd004ae9" /><Relationship Type="http://schemas.openxmlformats.org/officeDocument/2006/relationships/slide" Target="/ppt/slides/slide3.xml" Id="Rce4e70a9f0944278" /><Relationship Type="http://schemas.openxmlformats.org/officeDocument/2006/relationships/slide" Target="/ppt/slides/slide4.xml" Id="Rdcdf578f2fa94c2e" /><Relationship Type="http://schemas.openxmlformats.org/officeDocument/2006/relationships/slide" Target="/ppt/slides/slide5.xml" Id="R5b0f5d796a2f4b55" /><Relationship Type="http://schemas.openxmlformats.org/officeDocument/2006/relationships/slide" Target="/ppt/slides/slide6.xml" Id="Rc08dc4187c9e4827" /><Relationship Type="http://schemas.openxmlformats.org/officeDocument/2006/relationships/slide" Target="/ppt/slides/slide7.xml" Id="R9ca77b351ae64a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5f934d353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b0fd440704335" /><Relationship Type="http://schemas.openxmlformats.org/officeDocument/2006/relationships/theme" Target="/ppt/slideMasters/theme/theme1.xml" Id="Rba64b35b35ba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0b0fd4407043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36dcbbd12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9af3405d4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4138c32aa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cdd3a29b746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711a09321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127805e8840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a5bd34a7e4c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TIL AVTALT 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AVTALT 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TIL AVTALT TID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AVTALT 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AVTALT 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AVTALT 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5 763 347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371 353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367 246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1 062 310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AVTALT 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AVTALT 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Rosnesvei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m.solheim@live.no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915 549 373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AVTALT TID AS</a:t>
            </a:r>
          </a:p>
        </p:txBody>
      </p:sp>
    </p:spTree>
  </p:cSld>
  <p:clrMapOvr>
    <a:masterClrMapping xmlns:a="http://schemas.openxmlformats.org/drawingml/2006/main"/>
  </p:clrMapOvr>
</p:sld>
</file>