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64b8c08f6b4e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ca078a6f8ed436d"/>
  </p:sldMasterIdLst>
  <p:sldIdLst>
    <p:sldId xmlns:r="http://schemas.openxmlformats.org/officeDocument/2006/relationships" id="256" r:id="R8cd27788254c4d28"/>
    <p:sldId xmlns:r="http://schemas.openxmlformats.org/officeDocument/2006/relationships" id="257" r:id="Ra3134566118d4019"/>
    <p:sldId xmlns:r="http://schemas.openxmlformats.org/officeDocument/2006/relationships" id="258" r:id="R28aa574d3ac54861"/>
    <p:sldId xmlns:r="http://schemas.openxmlformats.org/officeDocument/2006/relationships" id="259" r:id="R50bee9a1f5f44db8"/>
    <p:sldId xmlns:r="http://schemas.openxmlformats.org/officeDocument/2006/relationships" id="260" r:id="R386971d54c7147b6"/>
    <p:sldId xmlns:r="http://schemas.openxmlformats.org/officeDocument/2006/relationships" id="261" r:id="Rb09ed6d9d16542f3"/>
    <p:sldId xmlns:r="http://schemas.openxmlformats.org/officeDocument/2006/relationships" id="262" r:id="R3f52c1a3bb934b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a078a6f8ed436d" /><Relationship Type="http://schemas.openxmlformats.org/officeDocument/2006/relationships/slide" Target="/ppt/slides/slide1.xml" Id="R8cd27788254c4d28" /><Relationship Type="http://schemas.openxmlformats.org/officeDocument/2006/relationships/slide" Target="/ppt/slides/slide2.xml" Id="Ra3134566118d4019" /><Relationship Type="http://schemas.openxmlformats.org/officeDocument/2006/relationships/slide" Target="/ppt/slides/slide3.xml" Id="R28aa574d3ac54861" /><Relationship Type="http://schemas.openxmlformats.org/officeDocument/2006/relationships/slide" Target="/ppt/slides/slide4.xml" Id="R50bee9a1f5f44db8" /><Relationship Type="http://schemas.openxmlformats.org/officeDocument/2006/relationships/slide" Target="/ppt/slides/slide5.xml" Id="R386971d54c7147b6" /><Relationship Type="http://schemas.openxmlformats.org/officeDocument/2006/relationships/slide" Target="/ppt/slides/slide6.xml" Id="Rb09ed6d9d16542f3" /><Relationship Type="http://schemas.openxmlformats.org/officeDocument/2006/relationships/slide" Target="/ppt/slides/slide7.xml" Id="R3f52c1a3bb934b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225c6a201b44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dbb08b2bd4561" /><Relationship Type="http://schemas.openxmlformats.org/officeDocument/2006/relationships/theme" Target="/ppt/slideMasters/theme/theme1.xml" Id="R33830d7ad1d749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6dbb08b2bd45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63ce0ca6247d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e9caaa373f40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02b8cf6a384f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39c450be8d41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a8ebf899de4dc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423f697ce243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603ffcc9db49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VESTRE AKER EIENDOMSSELSKAB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AKER EIENDOMSSELSKAB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VESTRE AKER EIENDOMSSELSKAB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AKER EIENDOMSSELSKAB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AKER EIENDOMSSELSKAB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AKER EIENDOMSSELSKAB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729 988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−431 274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−1 542 350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−1 618 588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57 956 035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AKER EIENDOMSSELSKAB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NEO INVESTMENT GROUP B.V  –  50,7 %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DONNAIOLA HOLDING AS  –  24,7 %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STARTPLATTAN 198755 AB UNÄ STELLA C  –  24,7 %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AKER EIENDOMSSELSKAB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Midttunveien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915 550 215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AKER EIENDOMSSELSKAB AS</a:t>
            </a:r>
          </a:p>
        </p:txBody>
      </p:sp>
    </p:spTree>
  </p:cSld>
  <p:clrMapOvr>
    <a:masterClrMapping xmlns:a="http://schemas.openxmlformats.org/drawingml/2006/main"/>
  </p:clrMapOvr>
</p:sld>
</file>