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cca1cfa4d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3719187aa48ce"/>
  </p:sldMasterIdLst>
  <p:sldIdLst>
    <p:sldId xmlns:r="http://schemas.openxmlformats.org/officeDocument/2006/relationships" id="256" r:id="R825fe3e099574c4d"/>
    <p:sldId xmlns:r="http://schemas.openxmlformats.org/officeDocument/2006/relationships" id="257" r:id="Rb55b0b48f8f44454"/>
    <p:sldId xmlns:r="http://schemas.openxmlformats.org/officeDocument/2006/relationships" id="258" r:id="R2c73a4ac10164f6e"/>
    <p:sldId xmlns:r="http://schemas.openxmlformats.org/officeDocument/2006/relationships" id="259" r:id="R9735ce2a9d224807"/>
    <p:sldId xmlns:r="http://schemas.openxmlformats.org/officeDocument/2006/relationships" id="260" r:id="R7de1e3b345e141e8"/>
    <p:sldId xmlns:r="http://schemas.openxmlformats.org/officeDocument/2006/relationships" id="261" r:id="R82dc32847ad14dca"/>
    <p:sldId xmlns:r="http://schemas.openxmlformats.org/officeDocument/2006/relationships" id="262" r:id="Ra3658cd8d22a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3719187aa48ce" /><Relationship Type="http://schemas.openxmlformats.org/officeDocument/2006/relationships/slide" Target="/ppt/slides/slide1.xml" Id="R825fe3e099574c4d" /><Relationship Type="http://schemas.openxmlformats.org/officeDocument/2006/relationships/slide" Target="/ppt/slides/slide2.xml" Id="Rb55b0b48f8f44454" /><Relationship Type="http://schemas.openxmlformats.org/officeDocument/2006/relationships/slide" Target="/ppt/slides/slide3.xml" Id="R2c73a4ac10164f6e" /><Relationship Type="http://schemas.openxmlformats.org/officeDocument/2006/relationships/slide" Target="/ppt/slides/slide4.xml" Id="R9735ce2a9d224807" /><Relationship Type="http://schemas.openxmlformats.org/officeDocument/2006/relationships/slide" Target="/ppt/slides/slide5.xml" Id="R7de1e3b345e141e8" /><Relationship Type="http://schemas.openxmlformats.org/officeDocument/2006/relationships/slide" Target="/ppt/slides/slide6.xml" Id="R82dc32847ad14dca" /><Relationship Type="http://schemas.openxmlformats.org/officeDocument/2006/relationships/slide" Target="/ppt/slides/slide7.xml" Id="Ra3658cd8d22a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e4548a995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96fd11b2d4db1" /><Relationship Type="http://schemas.openxmlformats.org/officeDocument/2006/relationships/theme" Target="/ppt/slideMasters/theme/theme1.xml" Id="R7c39cb96b110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96fd11b2d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48a87e13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9d5c89701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3d36466b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335bd60a0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625c10e96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d9837ae9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99fe481e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SKEIME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SKEIME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9 308 292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ARNE SKEIME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Omlandsveien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ba-ske@online.no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SKEIME AS</a:t>
            </a:r>
          </a:p>
        </p:txBody>
      </p:sp>
    </p:spTree>
  </p:cSld>
  <p:clrMapOvr>
    <a:masterClrMapping xmlns:a="http://schemas.openxmlformats.org/drawingml/2006/main"/>
  </p:clrMapOvr>
</p:sld>
</file>