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5416c2a0be42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d526c045cd48b6"/>
  </p:sldMasterIdLst>
  <p:sldIdLst>
    <p:sldId xmlns:r="http://schemas.openxmlformats.org/officeDocument/2006/relationships" id="256" r:id="R02f8307c8d244d13"/>
    <p:sldId xmlns:r="http://schemas.openxmlformats.org/officeDocument/2006/relationships" id="257" r:id="Ra80859dd2cfd4fe8"/>
    <p:sldId xmlns:r="http://schemas.openxmlformats.org/officeDocument/2006/relationships" id="258" r:id="Rb062c0e318d442af"/>
    <p:sldId xmlns:r="http://schemas.openxmlformats.org/officeDocument/2006/relationships" id="259" r:id="R9154609086ba492f"/>
    <p:sldId xmlns:r="http://schemas.openxmlformats.org/officeDocument/2006/relationships" id="260" r:id="R62262aa4dacd4951"/>
    <p:sldId xmlns:r="http://schemas.openxmlformats.org/officeDocument/2006/relationships" id="261" r:id="Re659da1149a84e6c"/>
    <p:sldId xmlns:r="http://schemas.openxmlformats.org/officeDocument/2006/relationships" id="262" r:id="R81932316daee42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526c045cd48b6" /><Relationship Type="http://schemas.openxmlformats.org/officeDocument/2006/relationships/slide" Target="/ppt/slides/slide1.xml" Id="R02f8307c8d244d13" /><Relationship Type="http://schemas.openxmlformats.org/officeDocument/2006/relationships/slide" Target="/ppt/slides/slide2.xml" Id="Ra80859dd2cfd4fe8" /><Relationship Type="http://schemas.openxmlformats.org/officeDocument/2006/relationships/slide" Target="/ppt/slides/slide3.xml" Id="Rb062c0e318d442af" /><Relationship Type="http://schemas.openxmlformats.org/officeDocument/2006/relationships/slide" Target="/ppt/slides/slide4.xml" Id="R9154609086ba492f" /><Relationship Type="http://schemas.openxmlformats.org/officeDocument/2006/relationships/slide" Target="/ppt/slides/slide5.xml" Id="R62262aa4dacd4951" /><Relationship Type="http://schemas.openxmlformats.org/officeDocument/2006/relationships/slide" Target="/ppt/slides/slide6.xml" Id="Re659da1149a84e6c" /><Relationship Type="http://schemas.openxmlformats.org/officeDocument/2006/relationships/slide" Target="/ppt/slides/slide7.xml" Id="R81932316daee42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fbd1d69f14e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65feb1a414ef8" /><Relationship Type="http://schemas.openxmlformats.org/officeDocument/2006/relationships/theme" Target="/ppt/slideMasters/theme/theme1.xml" Id="R9a898b03957b4d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865feb1a414e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f2783177047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93d21d04a43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aa3ae3b9a4f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b9af8099b48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1f68f6b874e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1b63ae78445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c1a9d8cc6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