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31bb913e614c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c9ede09682456f"/>
  </p:sldMasterIdLst>
  <p:sldIdLst>
    <p:sldId xmlns:r="http://schemas.openxmlformats.org/officeDocument/2006/relationships" id="256" r:id="R152e9f40bc684cb5"/>
    <p:sldId xmlns:r="http://schemas.openxmlformats.org/officeDocument/2006/relationships" id="257" r:id="R4aa5e8125320422f"/>
    <p:sldId xmlns:r="http://schemas.openxmlformats.org/officeDocument/2006/relationships" id="258" r:id="R8f46b070a4c1423d"/>
    <p:sldId xmlns:r="http://schemas.openxmlformats.org/officeDocument/2006/relationships" id="259" r:id="R687df8afcdce4ec3"/>
    <p:sldId xmlns:r="http://schemas.openxmlformats.org/officeDocument/2006/relationships" id="260" r:id="R43f702cfccdf4c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c9ede09682456f" /><Relationship Type="http://schemas.openxmlformats.org/officeDocument/2006/relationships/slide" Target="/ppt/slides/slide1.xml" Id="R152e9f40bc684cb5" /><Relationship Type="http://schemas.openxmlformats.org/officeDocument/2006/relationships/slide" Target="/ppt/slides/slide2.xml" Id="R4aa5e8125320422f" /><Relationship Type="http://schemas.openxmlformats.org/officeDocument/2006/relationships/slide" Target="/ppt/slides/slide3.xml" Id="R8f46b070a4c1423d" /><Relationship Type="http://schemas.openxmlformats.org/officeDocument/2006/relationships/slide" Target="/ppt/slides/slide4.xml" Id="R687df8afcdce4ec3" /><Relationship Type="http://schemas.openxmlformats.org/officeDocument/2006/relationships/slide" Target="/ppt/slides/slide5.xml" Id="R43f702cfccdf4c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062206b4e349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30f8639dd64d6e" /><Relationship Type="http://schemas.openxmlformats.org/officeDocument/2006/relationships/theme" Target="/ppt/slideMasters/theme/theme1.xml" Id="Rc336f09c233b4c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30f8639dd64d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8a57413b641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e453a9ac54d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43034e76340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6490b84cc4c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b7aec777d44d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VILNISKYTES HOME&amp;BEAUTY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VILNISKYTES HOME&amp;BEAUTY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VILNISKYTES HOME&amp;BEAUTY ble etablert [år] og holder til i Os I Østerdalen.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VILNISKYTES HOME&amp;BEAUTY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VILNISKYTES HOME&amp;BEAUTY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VILNISKYTES HOME&amp;BEAUTY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Rørosveien 3490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2550 Os I Østerdalen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k.vilniskyte@gmail.com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915 554 113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VILNISKYTES HOME&amp;BEAUTY</a:t>
            </a:r>
          </a:p>
        </p:txBody>
      </p:sp>
    </p:spTree>
  </p:cSld>
  <p:clrMapOvr>
    <a:masterClrMapping xmlns:a="http://schemas.openxmlformats.org/drawingml/2006/main"/>
  </p:clrMapOvr>
</p:sld>
</file>