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1a2b21c6c942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ebc14545294af7"/>
  </p:sldMasterIdLst>
  <p:sldIdLst>
    <p:sldId xmlns:r="http://schemas.openxmlformats.org/officeDocument/2006/relationships" id="256" r:id="R9f5ba078506c4834"/>
    <p:sldId xmlns:r="http://schemas.openxmlformats.org/officeDocument/2006/relationships" id="257" r:id="R7e24e6c1c7334f37"/>
    <p:sldId xmlns:r="http://schemas.openxmlformats.org/officeDocument/2006/relationships" id="258" r:id="Rc66874285e1646c2"/>
    <p:sldId xmlns:r="http://schemas.openxmlformats.org/officeDocument/2006/relationships" id="259" r:id="R0d053f7c4aa6477f"/>
    <p:sldId xmlns:r="http://schemas.openxmlformats.org/officeDocument/2006/relationships" id="260" r:id="R1352fbcfc8b44fbf"/>
    <p:sldId xmlns:r="http://schemas.openxmlformats.org/officeDocument/2006/relationships" id="261" r:id="R70a60c6b317949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ebc14545294af7" /><Relationship Type="http://schemas.openxmlformats.org/officeDocument/2006/relationships/slide" Target="/ppt/slides/slide1.xml" Id="R9f5ba078506c4834" /><Relationship Type="http://schemas.openxmlformats.org/officeDocument/2006/relationships/slide" Target="/ppt/slides/slide2.xml" Id="R7e24e6c1c7334f37" /><Relationship Type="http://schemas.openxmlformats.org/officeDocument/2006/relationships/slide" Target="/ppt/slides/slide3.xml" Id="Rc66874285e1646c2" /><Relationship Type="http://schemas.openxmlformats.org/officeDocument/2006/relationships/slide" Target="/ppt/slides/slide4.xml" Id="R0d053f7c4aa6477f" /><Relationship Type="http://schemas.openxmlformats.org/officeDocument/2006/relationships/slide" Target="/ppt/slides/slide5.xml" Id="R1352fbcfc8b44fbf" /><Relationship Type="http://schemas.openxmlformats.org/officeDocument/2006/relationships/slide" Target="/ppt/slides/slide6.xml" Id="R70a60c6b317949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57f9b152d449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a4e262d68c404e" /><Relationship Type="http://schemas.openxmlformats.org/officeDocument/2006/relationships/theme" Target="/ppt/slideMasters/theme/theme1.xml" Id="R11237c7b4c5745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a4e262d68c404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7addaae8c747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66d7f6f7e3446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b5a7dbab3b44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1ae5b46c134a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fb700f7957466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9e681e2f7d41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HS JENSEN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 JENSEN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 JENSEN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 JENSEN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 JENSEN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 JENSEN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Rudsteinveien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1480 Slattum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915 558 607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 JENSEN HOLDING AS</a:t>
            </a:r>
          </a:p>
        </p:txBody>
      </p:sp>
    </p:spTree>
  </p:cSld>
  <p:clrMapOvr>
    <a:masterClrMapping xmlns:a="http://schemas.openxmlformats.org/drawingml/2006/main"/>
  </p:clrMapOvr>
</p:sld>
</file>