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af0ffde374e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4b1ceec2ca4e15"/>
  </p:sldMasterIdLst>
  <p:sldIdLst>
    <p:sldId xmlns:r="http://schemas.openxmlformats.org/officeDocument/2006/relationships" id="256" r:id="R0a7a6d26f9c047a1"/>
    <p:sldId xmlns:r="http://schemas.openxmlformats.org/officeDocument/2006/relationships" id="257" r:id="R92648cae639d4a84"/>
    <p:sldId xmlns:r="http://schemas.openxmlformats.org/officeDocument/2006/relationships" id="258" r:id="Ra33cb9d9867f4a56"/>
    <p:sldId xmlns:r="http://schemas.openxmlformats.org/officeDocument/2006/relationships" id="259" r:id="R04e0fe82754a45ef"/>
    <p:sldId xmlns:r="http://schemas.openxmlformats.org/officeDocument/2006/relationships" id="260" r:id="R8a386869d3d944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b1ceec2ca4e15" /><Relationship Type="http://schemas.openxmlformats.org/officeDocument/2006/relationships/slide" Target="/ppt/slides/slide1.xml" Id="R0a7a6d26f9c047a1" /><Relationship Type="http://schemas.openxmlformats.org/officeDocument/2006/relationships/slide" Target="/ppt/slides/slide2.xml" Id="R92648cae639d4a84" /><Relationship Type="http://schemas.openxmlformats.org/officeDocument/2006/relationships/slide" Target="/ppt/slides/slide3.xml" Id="Ra33cb9d9867f4a56" /><Relationship Type="http://schemas.openxmlformats.org/officeDocument/2006/relationships/slide" Target="/ppt/slides/slide4.xml" Id="R04e0fe82754a45ef" /><Relationship Type="http://schemas.openxmlformats.org/officeDocument/2006/relationships/slide" Target="/ppt/slides/slide5.xml" Id="R8a386869d3d944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8995b972e46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8f870da2c4f24" /><Relationship Type="http://schemas.openxmlformats.org/officeDocument/2006/relationships/theme" Target="/ppt/slideMasters/theme/theme1.xml" Id="R9c038397da1348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8f870da2c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42fef50a3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a3c9ac290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29f2125e4b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7e779972f41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fe32202d8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AGDERMØTET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AGDERMØTET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AGDERMØTET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AGDERMØTET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AGDERMØTET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AGDERMØTET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Føreland Advokatfirma AS, Veverigata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AGDERMØTET</a:t>
            </a:r>
          </a:p>
        </p:txBody>
      </p:sp>
    </p:spTree>
  </p:cSld>
  <p:clrMapOvr>
    <a:masterClrMapping xmlns:a="http://schemas.openxmlformats.org/drawingml/2006/main"/>
  </p:clrMapOvr>
</p:sld>
</file>